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10.fntdata" ContentType="application/x-fontdata"/>
  <Override PartName="/ppt/fonts/font11.fntdata" ContentType="application/x-fontdata"/>
  <Override PartName="/ppt/fonts/font12.fntdata" ContentType="application/x-fontdata"/>
  <Override PartName="/ppt/fonts/font13.fntdata" ContentType="application/x-fontdata"/>
  <Override PartName="/ppt/fonts/font2.fntdata" ContentType="application/x-fontdata"/>
  <Override PartName="/ppt/fonts/font3.fntdata" ContentType="application/x-fontdata"/>
  <Override PartName="/ppt/fonts/font4.fntdata" ContentType="application/x-fontdata"/>
  <Override PartName="/ppt/fonts/font5.fntdata" ContentType="application/x-fontdata"/>
  <Override PartName="/ppt/fonts/font6.fntdata" ContentType="application/x-fontdata"/>
  <Override PartName="/ppt/fonts/font7.fntdata" ContentType="application/x-fontdata"/>
  <Override PartName="/ppt/fonts/font8.fntdata" ContentType="application/x-fontdata"/>
  <Override PartName="/ppt/fonts/font9.fntdata" ContentType="application/x-fontdata"/>
  <Override PartName="/ppt/media/image2.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74" r:id="rId3"/>
    <p:sldMasterId id="2147483677" r:id="rId4"/>
  </p:sldMasterIdLst>
  <p:notesMasterIdLst>
    <p:notesMasterId r:id="rId6"/>
  </p:notesMasterIdLst>
  <p:sldIdLst>
    <p:sldId id="256" r:id="rId5"/>
    <p:sldId id="258" r:id="rId7"/>
    <p:sldId id="259" r:id="rId8"/>
    <p:sldId id="261" r:id="rId9"/>
    <p:sldId id="257" r:id="rId10"/>
    <p:sldId id="262" r:id="rId11"/>
    <p:sldId id="352" r:id="rId12"/>
    <p:sldId id="263" r:id="rId13"/>
    <p:sldId id="347" r:id="rId14"/>
    <p:sldId id="305" r:id="rId15"/>
    <p:sldId id="265" r:id="rId16"/>
    <p:sldId id="307" r:id="rId17"/>
    <p:sldId id="354" r:id="rId18"/>
    <p:sldId id="264" r:id="rId19"/>
    <p:sldId id="266" r:id="rId20"/>
    <p:sldId id="267" r:id="rId21"/>
    <p:sldId id="268" r:id="rId22"/>
    <p:sldId id="269" r:id="rId23"/>
    <p:sldId id="270" r:id="rId24"/>
    <p:sldId id="271" r:id="rId25"/>
    <p:sldId id="272" r:id="rId26"/>
    <p:sldId id="273" r:id="rId27"/>
    <p:sldId id="274" r:id="rId28"/>
    <p:sldId id="275" r:id="rId29"/>
    <p:sldId id="276" r:id="rId30"/>
    <p:sldId id="277" r:id="rId31"/>
    <p:sldId id="278" r:id="rId32"/>
    <p:sldId id="279" r:id="rId33"/>
    <p:sldId id="280" r:id="rId34"/>
    <p:sldId id="281" r:id="rId35"/>
    <p:sldId id="282" r:id="rId36"/>
    <p:sldId id="283" r:id="rId37"/>
    <p:sldId id="284" r:id="rId38"/>
    <p:sldId id="285" r:id="rId39"/>
    <p:sldId id="286" r:id="rId40"/>
    <p:sldId id="287" r:id="rId41"/>
    <p:sldId id="288" r:id="rId42"/>
    <p:sldId id="289" r:id="rId43"/>
    <p:sldId id="290" r:id="rId44"/>
    <p:sldId id="291" r:id="rId45"/>
    <p:sldId id="292" r:id="rId46"/>
    <p:sldId id="293" r:id="rId47"/>
    <p:sldId id="294" r:id="rId48"/>
    <p:sldId id="295" r:id="rId49"/>
    <p:sldId id="296" r:id="rId50"/>
    <p:sldId id="297" r:id="rId51"/>
    <p:sldId id="298" r:id="rId52"/>
    <p:sldId id="299" r:id="rId53"/>
    <p:sldId id="300" r:id="rId54"/>
    <p:sldId id="301" r:id="rId55"/>
  </p:sldIdLst>
  <p:sldSz cx="9144000" cy="5143500" type="screen16x9"/>
  <p:notesSz cx="6858000" cy="9144000"/>
  <p:embeddedFontLst>
    <p:embeddedFont>
      <p:font typeface="Cousine" panose="02070409020205020404"/>
      <p:regular r:id="rId60"/>
    </p:embeddedFont>
    <p:embeddedFont>
      <p:font typeface="Kanit"/>
      <p:regular r:id="rId61"/>
    </p:embeddedFont>
    <p:embeddedFont>
      <p:font typeface="DM Sans"/>
      <p:regular r:id="rId62"/>
    </p:embeddedFont>
    <p:embeddedFont>
      <p:font typeface="Montserrat" panose="00000500000000000000"/>
      <p:regular r:id="rId63"/>
    </p:embeddedFont>
    <p:embeddedFont>
      <p:font typeface="Proxima Nova" panose="02000506030000020004"/>
      <p:regular r:id="rId64"/>
    </p:embeddedFont>
    <p:embeddedFont>
      <p:font typeface="幼圆" panose="02010509060101010101" pitchFamily="49" charset="-122"/>
      <p:regular r:id="rId65"/>
    </p:embeddedFont>
    <p:embeddedFont>
      <p:font typeface="微软雅黑" panose="020B0503020204020204" pitchFamily="34" charset="-122"/>
      <p:regular r:id="rId66"/>
    </p:embeddedFont>
    <p:embeddedFont>
      <p:font typeface="Consolas" panose="020B0609020204030204" pitchFamily="49" charset="0"/>
      <p:regular r:id="rId67"/>
      <p:bold r:id="rId68"/>
      <p:italic r:id="rId69"/>
      <p:boldItalic r:id="rId70"/>
    </p:embeddedFont>
    <p:embeddedFont>
      <p:font typeface="Carme" panose="02000000000000000000"/>
      <p:regular r:id="rId71"/>
    </p:embeddedFont>
    <p:embeddedFont>
      <p:font typeface="Lato" panose="020F0502020204030203"/>
      <p:regular r:id="rId72"/>
    </p:embeddedFont>
  </p:embeddedFontLst>
  <p:custDataLst>
    <p:tags r:id="rId73"/>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黄杰" initials="黄"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51AAE09-C6B5-415E-804E-75A328A0047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5338" autoAdjust="0"/>
  </p:normalViewPr>
  <p:slideViewPr>
    <p:cSldViewPr snapToGrid="0">
      <p:cViewPr varScale="1">
        <p:scale>
          <a:sx n="143" d="100"/>
          <a:sy n="143" d="100"/>
        </p:scale>
        <p:origin x="160" y="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4.xml"/><Relationship Id="rId8" Type="http://schemas.openxmlformats.org/officeDocument/2006/relationships/slide" Target="slides/slide3.xml"/><Relationship Id="rId73" Type="http://schemas.openxmlformats.org/officeDocument/2006/relationships/tags" Target="tags/tag39.xml"/><Relationship Id="rId72" Type="http://schemas.openxmlformats.org/officeDocument/2006/relationships/font" Target="fonts/font13.fntdata"/><Relationship Id="rId71" Type="http://schemas.openxmlformats.org/officeDocument/2006/relationships/font" Target="fonts/font12.fntdata"/><Relationship Id="rId70" Type="http://schemas.openxmlformats.org/officeDocument/2006/relationships/font" Target="fonts/font11.fntdata"/><Relationship Id="rId7" Type="http://schemas.openxmlformats.org/officeDocument/2006/relationships/slide" Target="slides/slide2.xml"/><Relationship Id="rId69" Type="http://schemas.openxmlformats.org/officeDocument/2006/relationships/font" Target="fonts/font10.fntdata"/><Relationship Id="rId68" Type="http://schemas.openxmlformats.org/officeDocument/2006/relationships/font" Target="fonts/font9.fntdata"/><Relationship Id="rId67" Type="http://schemas.openxmlformats.org/officeDocument/2006/relationships/font" Target="fonts/font8.fntdata"/><Relationship Id="rId66" Type="http://schemas.openxmlformats.org/officeDocument/2006/relationships/font" Target="fonts/font7.fntdata"/><Relationship Id="rId65" Type="http://schemas.openxmlformats.org/officeDocument/2006/relationships/font" Target="fonts/font6.fntdata"/><Relationship Id="rId64" Type="http://schemas.openxmlformats.org/officeDocument/2006/relationships/font" Target="fonts/font5.fntdata"/><Relationship Id="rId63" Type="http://schemas.openxmlformats.org/officeDocument/2006/relationships/font" Target="fonts/font4.fntdata"/><Relationship Id="rId62" Type="http://schemas.openxmlformats.org/officeDocument/2006/relationships/font" Target="fonts/font3.fntdata"/><Relationship Id="rId61" Type="http://schemas.openxmlformats.org/officeDocument/2006/relationships/font" Target="fonts/font2.fntdata"/><Relationship Id="rId60" Type="http://schemas.openxmlformats.org/officeDocument/2006/relationships/font" Target="fonts/font1.fntdata"/><Relationship Id="rId6" Type="http://schemas.openxmlformats.org/officeDocument/2006/relationships/notesMaster" Target="notesMasters/notesMaster1.xml"/><Relationship Id="rId59" Type="http://schemas.openxmlformats.org/officeDocument/2006/relationships/commentAuthors" Target="commentAuthors.xml"/><Relationship Id="rId58" Type="http://schemas.openxmlformats.org/officeDocument/2006/relationships/tableStyles" Target="tableStyles.xml"/><Relationship Id="rId57" Type="http://schemas.openxmlformats.org/officeDocument/2006/relationships/viewProps" Target="viewProps.xml"/><Relationship Id="rId56" Type="http://schemas.openxmlformats.org/officeDocument/2006/relationships/presProps" Target="presProps.xml"/><Relationship Id="rId55" Type="http://schemas.openxmlformats.org/officeDocument/2006/relationships/slide" Target="slides/slide50.xml"/><Relationship Id="rId54" Type="http://schemas.openxmlformats.org/officeDocument/2006/relationships/slide" Target="slides/slide49.xml"/><Relationship Id="rId53" Type="http://schemas.openxmlformats.org/officeDocument/2006/relationships/slide" Target="slides/slide48.xml"/><Relationship Id="rId52" Type="http://schemas.openxmlformats.org/officeDocument/2006/relationships/slide" Target="slides/slide47.xml"/><Relationship Id="rId51" Type="http://schemas.openxmlformats.org/officeDocument/2006/relationships/slide" Target="slides/slide46.xml"/><Relationship Id="rId50" Type="http://schemas.openxmlformats.org/officeDocument/2006/relationships/slide" Target="slides/slide45.xml"/><Relationship Id="rId5" Type="http://schemas.openxmlformats.org/officeDocument/2006/relationships/slide" Target="slides/slide1.xml"/><Relationship Id="rId49" Type="http://schemas.openxmlformats.org/officeDocument/2006/relationships/slide" Target="slides/slide44.xml"/><Relationship Id="rId48" Type="http://schemas.openxmlformats.org/officeDocument/2006/relationships/slide" Target="slides/slide43.xml"/><Relationship Id="rId47" Type="http://schemas.openxmlformats.org/officeDocument/2006/relationships/slide" Target="slides/slide42.xml"/><Relationship Id="rId46" Type="http://schemas.openxmlformats.org/officeDocument/2006/relationships/slide" Target="slides/slide41.xml"/><Relationship Id="rId45" Type="http://schemas.openxmlformats.org/officeDocument/2006/relationships/slide" Target="slides/slide40.xml"/><Relationship Id="rId44" Type="http://schemas.openxmlformats.org/officeDocument/2006/relationships/slide" Target="slides/slide39.xml"/><Relationship Id="rId43" Type="http://schemas.openxmlformats.org/officeDocument/2006/relationships/slide" Target="slides/slide38.xml"/><Relationship Id="rId42" Type="http://schemas.openxmlformats.org/officeDocument/2006/relationships/slide" Target="slides/slide37.xml"/><Relationship Id="rId41" Type="http://schemas.openxmlformats.org/officeDocument/2006/relationships/slide" Target="slides/slide36.xml"/><Relationship Id="rId40" Type="http://schemas.openxmlformats.org/officeDocument/2006/relationships/slide" Target="slides/slide35.xml"/><Relationship Id="rId4" Type="http://schemas.openxmlformats.org/officeDocument/2006/relationships/slideMaster" Target="slideMasters/slideMaster3.xml"/><Relationship Id="rId39" Type="http://schemas.openxmlformats.org/officeDocument/2006/relationships/slide" Target="slides/slide34.xml"/><Relationship Id="rId38" Type="http://schemas.openxmlformats.org/officeDocument/2006/relationships/slide" Target="slides/slide33.xml"/><Relationship Id="rId37" Type="http://schemas.openxmlformats.org/officeDocument/2006/relationships/slide" Target="slides/slide32.xml"/><Relationship Id="rId36" Type="http://schemas.openxmlformats.org/officeDocument/2006/relationships/slide" Target="slides/slide31.xml"/><Relationship Id="rId35" Type="http://schemas.openxmlformats.org/officeDocument/2006/relationships/slide" Target="slides/slide30.xml"/><Relationship Id="rId34" Type="http://schemas.openxmlformats.org/officeDocument/2006/relationships/slide" Target="slides/slide29.xml"/><Relationship Id="rId33" Type="http://schemas.openxmlformats.org/officeDocument/2006/relationships/slide" Target="slides/slide28.xml"/><Relationship Id="rId32" Type="http://schemas.openxmlformats.org/officeDocument/2006/relationships/slide" Target="slides/slide27.xml"/><Relationship Id="rId31" Type="http://schemas.openxmlformats.org/officeDocument/2006/relationships/slide" Target="slides/slide26.xml"/><Relationship Id="rId30" Type="http://schemas.openxmlformats.org/officeDocument/2006/relationships/slide" Target="slides/slide25.xml"/><Relationship Id="rId3" Type="http://schemas.openxmlformats.org/officeDocument/2006/relationships/slideMaster" Target="slideMasters/slideMaster2.xml"/><Relationship Id="rId29" Type="http://schemas.openxmlformats.org/officeDocument/2006/relationships/slide" Target="slides/slide24.xml"/><Relationship Id="rId28" Type="http://schemas.openxmlformats.org/officeDocument/2006/relationships/slide" Target="slides/slide23.xml"/><Relationship Id="rId27" Type="http://schemas.openxmlformats.org/officeDocument/2006/relationships/slide" Target="slides/slide22.xml"/><Relationship Id="rId26" Type="http://schemas.openxmlformats.org/officeDocument/2006/relationships/slide" Target="slides/slide21.xml"/><Relationship Id="rId25" Type="http://schemas.openxmlformats.org/officeDocument/2006/relationships/slide" Target="slides/slide20.xml"/><Relationship Id="rId24" Type="http://schemas.openxmlformats.org/officeDocument/2006/relationships/slide" Target="slides/slide19.xml"/><Relationship Id="rId23" Type="http://schemas.openxmlformats.org/officeDocument/2006/relationships/slide" Target="slides/slide18.xml"/><Relationship Id="rId22" Type="http://schemas.openxmlformats.org/officeDocument/2006/relationships/slide" Target="slides/slide17.xml"/><Relationship Id="rId21" Type="http://schemas.openxmlformats.org/officeDocument/2006/relationships/slide" Target="slides/slide16.xml"/><Relationship Id="rId20" Type="http://schemas.openxmlformats.org/officeDocument/2006/relationships/slide" Target="slides/slide15.xml"/><Relationship Id="rId2" Type="http://schemas.openxmlformats.org/officeDocument/2006/relationships/theme" Target="theme/theme1.xml"/><Relationship Id="rId19" Type="http://schemas.openxmlformats.org/officeDocument/2006/relationships/slide" Target="slides/slide14.xml"/><Relationship Id="rId18" Type="http://schemas.openxmlformats.org/officeDocument/2006/relationships/slide" Target="slides/slide13.xml"/><Relationship Id="rId17" Type="http://schemas.openxmlformats.org/officeDocument/2006/relationships/slide" Target="slides/slide12.xml"/><Relationship Id="rId16" Type="http://schemas.openxmlformats.org/officeDocument/2006/relationships/slide" Target="slides/slide11.xml"/><Relationship Id="rId15" Type="http://schemas.openxmlformats.org/officeDocument/2006/relationships/slide" Target="slides/slide10.xml"/><Relationship Id="rId14" Type="http://schemas.openxmlformats.org/officeDocument/2006/relationships/slide" Target="slides/slide9.xml"/><Relationship Id="rId13" Type="http://schemas.openxmlformats.org/officeDocument/2006/relationships/slide" Target="slides/slide8.xml"/><Relationship Id="rId12" Type="http://schemas.openxmlformats.org/officeDocument/2006/relationships/slide" Target="slides/slide7.xml"/><Relationship Id="rId11" Type="http://schemas.openxmlformats.org/officeDocument/2006/relationships/slide" Target="slides/slide6.xml"/><Relationship Id="rId10" Type="http://schemas.openxmlformats.org/officeDocument/2006/relationships/slide" Target="slides/slide5.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png>
</file>

<file path=ppt/media/image19.png>
</file>

<file path=ppt/media/image2.svg>
</file>

<file path=ppt/media/image20.jpeg>
</file>

<file path=ppt/media/image21.jpeg>
</file>

<file path=ppt/media/image22.jpeg>
</file>

<file path=ppt/media/image23.png>
</file>

<file path=ppt/media/image24.png>
</file>

<file path=ppt/media/image25.png>
</file>

<file path=ppt/media/image26.png>
</file>

<file path=ppt/media/image27.png>
</file>

<file path=ppt/media/image28.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59"/>
        <p:cNvGrpSpPr/>
        <p:nvPr/>
      </p:nvGrpSpPr>
      <p:grpSpPr>
        <a:xfrm>
          <a:off x="0" y="0"/>
          <a:ext cx="0" cy="0"/>
          <a:chOff x="0" y="0"/>
          <a:chExt cx="0" cy="0"/>
        </a:xfrm>
      </p:grpSpPr>
      <p:sp>
        <p:nvSpPr>
          <p:cNvPr id="360" name="Google Shape;360;g278ba63d680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78ba63d680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35"/>
        <p:cNvGrpSpPr/>
        <p:nvPr/>
      </p:nvGrpSpPr>
      <p:grpSpPr>
        <a:xfrm>
          <a:off x="0" y="0"/>
          <a:ext cx="0" cy="0"/>
          <a:chOff x="0" y="0"/>
          <a:chExt cx="0" cy="0"/>
        </a:xfrm>
      </p:grpSpPr>
      <p:sp>
        <p:nvSpPr>
          <p:cNvPr id="436" name="Google Shape;436;g54dda1946d_6_3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04"/>
        <p:cNvGrpSpPr/>
        <p:nvPr/>
      </p:nvGrpSpPr>
      <p:grpSpPr>
        <a:xfrm>
          <a:off x="0" y="0"/>
          <a:ext cx="0" cy="0"/>
          <a:chOff x="0" y="0"/>
          <a:chExt cx="0" cy="0"/>
        </a:xfrm>
      </p:grpSpPr>
      <p:sp>
        <p:nvSpPr>
          <p:cNvPr id="505" name="Google Shape;505;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04"/>
        <p:cNvGrpSpPr/>
        <p:nvPr/>
      </p:nvGrpSpPr>
      <p:grpSpPr>
        <a:xfrm>
          <a:off x="0" y="0"/>
          <a:ext cx="0" cy="0"/>
          <a:chOff x="0" y="0"/>
          <a:chExt cx="0" cy="0"/>
        </a:xfrm>
      </p:grpSpPr>
      <p:sp>
        <p:nvSpPr>
          <p:cNvPr id="505" name="Google Shape;505;g54dda1946d_4_27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6" name="Google Shape;506;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61"/>
        <p:cNvGrpSpPr/>
        <p:nvPr/>
      </p:nvGrpSpPr>
      <p:grpSpPr>
        <a:xfrm>
          <a:off x="0" y="0"/>
          <a:ext cx="0" cy="0"/>
          <a:chOff x="0" y="0"/>
          <a:chExt cx="0" cy="0"/>
        </a:xfrm>
      </p:grpSpPr>
      <p:sp>
        <p:nvSpPr>
          <p:cNvPr id="462" name="Google Shape;462;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3" name="Google Shape;463;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21"/>
        <p:cNvGrpSpPr/>
        <p:nvPr/>
      </p:nvGrpSpPr>
      <p:grpSpPr>
        <a:xfrm>
          <a:off x="0" y="0"/>
          <a:ext cx="0" cy="0"/>
          <a:chOff x="0" y="0"/>
          <a:chExt cx="0" cy="0"/>
        </a:xfrm>
      </p:grpSpPr>
      <p:sp>
        <p:nvSpPr>
          <p:cNvPr id="522" name="Google Shape;522;g54dda1946d_6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3" name="Google Shape;523;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37"/>
        <p:cNvGrpSpPr/>
        <p:nvPr/>
      </p:nvGrpSpPr>
      <p:grpSpPr>
        <a:xfrm>
          <a:off x="0" y="0"/>
          <a:ext cx="0" cy="0"/>
          <a:chOff x="0" y="0"/>
          <a:chExt cx="0" cy="0"/>
        </a:xfrm>
      </p:grpSpPr>
      <p:sp>
        <p:nvSpPr>
          <p:cNvPr id="538" name="Google Shape;538;gec9722e163_0_13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9" name="Google Shape;539;gec9722e16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60"/>
        <p:cNvGrpSpPr/>
        <p:nvPr/>
      </p:nvGrpSpPr>
      <p:grpSpPr>
        <a:xfrm>
          <a:off x="0" y="0"/>
          <a:ext cx="0" cy="0"/>
          <a:chOff x="0" y="0"/>
          <a:chExt cx="0" cy="0"/>
        </a:xfrm>
      </p:grpSpPr>
      <p:sp>
        <p:nvSpPr>
          <p:cNvPr id="561" name="Google Shape;561;g1336c2bb6c6_1_1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1336c2bb6c6_1_1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80"/>
        <p:cNvGrpSpPr/>
        <p:nvPr/>
      </p:nvGrpSpPr>
      <p:grpSpPr>
        <a:xfrm>
          <a:off x="0" y="0"/>
          <a:ext cx="0" cy="0"/>
          <a:chOff x="0" y="0"/>
          <a:chExt cx="0" cy="0"/>
        </a:xfrm>
      </p:grpSpPr>
      <p:sp>
        <p:nvSpPr>
          <p:cNvPr id="581" name="Google Shape;581;g20f4d7b453e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2" name="Google Shape;582;g20f4d7b453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89"/>
        <p:cNvGrpSpPr/>
        <p:nvPr/>
      </p:nvGrpSpPr>
      <p:grpSpPr>
        <a:xfrm>
          <a:off x="0" y="0"/>
          <a:ext cx="0" cy="0"/>
          <a:chOff x="0" y="0"/>
          <a:chExt cx="0" cy="0"/>
        </a:xfrm>
      </p:grpSpPr>
      <p:sp>
        <p:nvSpPr>
          <p:cNvPr id="590" name="Google Shape;590;g20f4d7b453e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20f4d7b453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596"/>
        <p:cNvGrpSpPr/>
        <p:nvPr/>
      </p:nvGrpSpPr>
      <p:grpSpPr>
        <a:xfrm>
          <a:off x="0" y="0"/>
          <a:ext cx="0" cy="0"/>
          <a:chOff x="0" y="0"/>
          <a:chExt cx="0" cy="0"/>
        </a:xfrm>
      </p:grpSpPr>
      <p:sp>
        <p:nvSpPr>
          <p:cNvPr id="597" name="Google Shape;597;g20f4d7b453e_0_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8" name="Google Shape;598;g20f4d7b453e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75"/>
        <p:cNvGrpSpPr/>
        <p:nvPr/>
      </p:nvGrpSpPr>
      <p:grpSpPr>
        <a:xfrm>
          <a:off x="0" y="0"/>
          <a:ext cx="0" cy="0"/>
          <a:chOff x="0" y="0"/>
          <a:chExt cx="0" cy="0"/>
        </a:xfrm>
      </p:grpSpPr>
      <p:sp>
        <p:nvSpPr>
          <p:cNvPr id="376" name="Google Shape;376;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7" name="Google Shape;377;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06"/>
        <p:cNvGrpSpPr/>
        <p:nvPr/>
      </p:nvGrpSpPr>
      <p:grpSpPr>
        <a:xfrm>
          <a:off x="0" y="0"/>
          <a:ext cx="0" cy="0"/>
          <a:chOff x="0" y="0"/>
          <a:chExt cx="0" cy="0"/>
        </a:xfrm>
      </p:grpSpPr>
      <p:sp>
        <p:nvSpPr>
          <p:cNvPr id="607" name="Google Shape;607;g20f4d7b453e_0_3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8" name="Google Shape;608;g20f4d7b453e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14"/>
        <p:cNvGrpSpPr/>
        <p:nvPr/>
      </p:nvGrpSpPr>
      <p:grpSpPr>
        <a:xfrm>
          <a:off x="0" y="0"/>
          <a:ext cx="0" cy="0"/>
          <a:chOff x="0" y="0"/>
          <a:chExt cx="0" cy="0"/>
        </a:xfrm>
      </p:grpSpPr>
      <p:sp>
        <p:nvSpPr>
          <p:cNvPr id="615" name="Google Shape;615;g54dda1946d_4_26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30"/>
        <p:cNvGrpSpPr/>
        <p:nvPr/>
      </p:nvGrpSpPr>
      <p:grpSpPr>
        <a:xfrm>
          <a:off x="0" y="0"/>
          <a:ext cx="0" cy="0"/>
          <a:chOff x="0" y="0"/>
          <a:chExt cx="0" cy="0"/>
        </a:xfrm>
      </p:grpSpPr>
      <p:sp>
        <p:nvSpPr>
          <p:cNvPr id="631" name="Google Shape;631;g278abe658e5_0_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 name="Google Shape;632;g278abe658e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695"/>
        <p:cNvGrpSpPr/>
        <p:nvPr/>
      </p:nvGrpSpPr>
      <p:grpSpPr>
        <a:xfrm>
          <a:off x="0" y="0"/>
          <a:ext cx="0" cy="0"/>
          <a:chOff x="0" y="0"/>
          <a:chExt cx="0" cy="0"/>
        </a:xfrm>
      </p:grpSpPr>
      <p:sp>
        <p:nvSpPr>
          <p:cNvPr id="696" name="Google Shape;696;g20f4d7b453e_0_6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20f4d7b453e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10"/>
        <p:cNvGrpSpPr/>
        <p:nvPr/>
      </p:nvGrpSpPr>
      <p:grpSpPr>
        <a:xfrm>
          <a:off x="0" y="0"/>
          <a:ext cx="0" cy="0"/>
          <a:chOff x="0" y="0"/>
          <a:chExt cx="0" cy="0"/>
        </a:xfrm>
      </p:grpSpPr>
      <p:sp>
        <p:nvSpPr>
          <p:cNvPr id="711" name="Google Shape;711;gd5260bdd85_0_3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2" name="Google Shape;712;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21"/>
        <p:cNvGrpSpPr/>
        <p:nvPr/>
      </p:nvGrpSpPr>
      <p:grpSpPr>
        <a:xfrm>
          <a:off x="0" y="0"/>
          <a:ext cx="0" cy="0"/>
          <a:chOff x="0" y="0"/>
          <a:chExt cx="0" cy="0"/>
        </a:xfrm>
      </p:grpSpPr>
      <p:sp>
        <p:nvSpPr>
          <p:cNvPr id="722" name="Google Shape;722;g20f4d7b453e_0_82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3" name="Google Shape;723;g20f4d7b453e_0_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27"/>
        <p:cNvGrpSpPr/>
        <p:nvPr/>
      </p:nvGrpSpPr>
      <p:grpSpPr>
        <a:xfrm>
          <a:off x="0" y="0"/>
          <a:ext cx="0" cy="0"/>
          <a:chOff x="0" y="0"/>
          <a:chExt cx="0" cy="0"/>
        </a:xfrm>
      </p:grpSpPr>
      <p:sp>
        <p:nvSpPr>
          <p:cNvPr id="728" name="Google Shape;728;g278abe658e5_0_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9" name="Google Shape;729;g278abe658e5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47"/>
        <p:cNvGrpSpPr/>
        <p:nvPr/>
      </p:nvGrpSpPr>
      <p:grpSpPr>
        <a:xfrm>
          <a:off x="0" y="0"/>
          <a:ext cx="0" cy="0"/>
          <a:chOff x="0" y="0"/>
          <a:chExt cx="0" cy="0"/>
        </a:xfrm>
      </p:grpSpPr>
      <p:sp>
        <p:nvSpPr>
          <p:cNvPr id="748" name="Google Shape;748;g24271938db4_0_2199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9" name="Google Shape;749;g24271938db4_0_219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64"/>
        <p:cNvGrpSpPr/>
        <p:nvPr/>
      </p:nvGrpSpPr>
      <p:grpSpPr>
        <a:xfrm>
          <a:off x="0" y="0"/>
          <a:ext cx="0" cy="0"/>
          <a:chOff x="0" y="0"/>
          <a:chExt cx="0" cy="0"/>
        </a:xfrm>
      </p:grpSpPr>
      <p:sp>
        <p:nvSpPr>
          <p:cNvPr id="765" name="Google Shape;765;gec9722e163_0_2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6" name="Google Shape;766;gec9722e163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73"/>
        <p:cNvGrpSpPr/>
        <p:nvPr/>
      </p:nvGrpSpPr>
      <p:grpSpPr>
        <a:xfrm>
          <a:off x="0" y="0"/>
          <a:ext cx="0" cy="0"/>
          <a:chOff x="0" y="0"/>
          <a:chExt cx="0" cy="0"/>
        </a:xfrm>
      </p:grpSpPr>
      <p:sp>
        <p:nvSpPr>
          <p:cNvPr id="774" name="Google Shape;774;g1336c2bb6c6_1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1336c2bb6c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92"/>
        <p:cNvGrpSpPr/>
        <p:nvPr/>
      </p:nvGrpSpPr>
      <p:grpSpPr>
        <a:xfrm>
          <a:off x="0" y="0"/>
          <a:ext cx="0" cy="0"/>
          <a:chOff x="0" y="0"/>
          <a:chExt cx="0" cy="0"/>
        </a:xfrm>
      </p:grpSpPr>
      <p:sp>
        <p:nvSpPr>
          <p:cNvPr id="393" name="Google Shape;393;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93"/>
        <p:cNvGrpSpPr/>
        <p:nvPr/>
      </p:nvGrpSpPr>
      <p:grpSpPr>
        <a:xfrm>
          <a:off x="0" y="0"/>
          <a:ext cx="0" cy="0"/>
          <a:chOff x="0" y="0"/>
          <a:chExt cx="0" cy="0"/>
        </a:xfrm>
      </p:grpSpPr>
      <p:sp>
        <p:nvSpPr>
          <p:cNvPr id="794" name="Google Shape;794;g278abe658e5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5" name="Google Shape;795;g278abe658e5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22"/>
        <p:cNvGrpSpPr/>
        <p:nvPr/>
      </p:nvGrpSpPr>
      <p:grpSpPr>
        <a:xfrm>
          <a:off x="0" y="0"/>
          <a:ext cx="0" cy="0"/>
          <a:chOff x="0" y="0"/>
          <a:chExt cx="0" cy="0"/>
        </a:xfrm>
      </p:grpSpPr>
      <p:sp>
        <p:nvSpPr>
          <p:cNvPr id="1023" name="Google Shape;1023;g51b1a71d38_3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4" name="Google Shape;1024;g51b1a71d38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28"/>
        <p:cNvGrpSpPr/>
        <p:nvPr/>
      </p:nvGrpSpPr>
      <p:grpSpPr>
        <a:xfrm>
          <a:off x="0" y="0"/>
          <a:ext cx="0" cy="0"/>
          <a:chOff x="0" y="0"/>
          <a:chExt cx="0" cy="0"/>
        </a:xfrm>
      </p:grpSpPr>
      <p:sp>
        <p:nvSpPr>
          <p:cNvPr id="1029" name="Google Shape;1029;g278abe658e5_0_141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 name="Google Shape;1030;g278abe658e5_0_14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34"/>
        <p:cNvGrpSpPr/>
        <p:nvPr/>
      </p:nvGrpSpPr>
      <p:grpSpPr>
        <a:xfrm>
          <a:off x="0" y="0"/>
          <a:ext cx="0" cy="0"/>
          <a:chOff x="0" y="0"/>
          <a:chExt cx="0" cy="0"/>
        </a:xfrm>
      </p:grpSpPr>
      <p:sp>
        <p:nvSpPr>
          <p:cNvPr id="1035" name="Google Shape;1035;g278abe658e5_0_141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278abe658e5_0_14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40"/>
        <p:cNvGrpSpPr/>
        <p:nvPr/>
      </p:nvGrpSpPr>
      <p:grpSpPr>
        <a:xfrm>
          <a:off x="0" y="0"/>
          <a:ext cx="0" cy="0"/>
          <a:chOff x="0" y="0"/>
          <a:chExt cx="0" cy="0"/>
        </a:xfrm>
      </p:grpSpPr>
      <p:sp>
        <p:nvSpPr>
          <p:cNvPr id="1041" name="Google Shape;1041;g278abe658e5_0_1411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2" name="Google Shape;1042;g278abe658e5_0_141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56"/>
        <p:cNvGrpSpPr/>
        <p:nvPr/>
      </p:nvGrpSpPr>
      <p:grpSpPr>
        <a:xfrm>
          <a:off x="0" y="0"/>
          <a:ext cx="0" cy="0"/>
          <a:chOff x="0" y="0"/>
          <a:chExt cx="0" cy="0"/>
        </a:xfrm>
      </p:grpSpPr>
      <p:sp>
        <p:nvSpPr>
          <p:cNvPr id="1057" name="Google Shape;1057;g24271938db4_0_109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8" name="Google Shape;1058;g24271938db4_0_109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72"/>
        <p:cNvGrpSpPr/>
        <p:nvPr/>
      </p:nvGrpSpPr>
      <p:grpSpPr>
        <a:xfrm>
          <a:off x="0" y="0"/>
          <a:ext cx="0" cy="0"/>
          <a:chOff x="0" y="0"/>
          <a:chExt cx="0" cy="0"/>
        </a:xfrm>
      </p:grpSpPr>
      <p:sp>
        <p:nvSpPr>
          <p:cNvPr id="1073" name="Google Shape;1073;g24271938db4_0_109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4" name="Google Shape;1074;g24271938db4_0_109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409"/>
        <p:cNvGrpSpPr/>
        <p:nvPr/>
      </p:nvGrpSpPr>
      <p:grpSpPr>
        <a:xfrm>
          <a:off x="0" y="0"/>
          <a:ext cx="0" cy="0"/>
          <a:chOff x="0" y="0"/>
          <a:chExt cx="0" cy="0"/>
        </a:xfrm>
      </p:grpSpPr>
      <p:sp>
        <p:nvSpPr>
          <p:cNvPr id="1410" name="Google Shape;1410;g24271938db4_0_1130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1" name="Google Shape;1411;g24271938db4_0_11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323"/>
        <p:cNvGrpSpPr/>
        <p:nvPr/>
      </p:nvGrpSpPr>
      <p:grpSpPr>
        <a:xfrm>
          <a:off x="0" y="0"/>
          <a:ext cx="0" cy="0"/>
          <a:chOff x="0" y="0"/>
          <a:chExt cx="0" cy="0"/>
        </a:xfrm>
      </p:grpSpPr>
      <p:sp>
        <p:nvSpPr>
          <p:cNvPr id="7324" name="Google Shape;7324;g24271938db4_0_172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5" name="Google Shape;7325;g24271938db4_0_17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750"/>
        <p:cNvGrpSpPr/>
        <p:nvPr/>
      </p:nvGrpSpPr>
      <p:grpSpPr>
        <a:xfrm>
          <a:off x="0" y="0"/>
          <a:ext cx="0" cy="0"/>
          <a:chOff x="0" y="0"/>
          <a:chExt cx="0" cy="0"/>
        </a:xfrm>
      </p:grpSpPr>
      <p:sp>
        <p:nvSpPr>
          <p:cNvPr id="7751" name="Google Shape;7751;g24271938db4_0_176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2" name="Google Shape;7752;g24271938db4_0_176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08"/>
        <p:cNvGrpSpPr/>
        <p:nvPr/>
      </p:nvGrpSpPr>
      <p:grpSpPr>
        <a:xfrm>
          <a:off x="0" y="0"/>
          <a:ext cx="0" cy="0"/>
          <a:chOff x="0" y="0"/>
          <a:chExt cx="0" cy="0"/>
        </a:xfrm>
      </p:grpSpPr>
      <p:sp>
        <p:nvSpPr>
          <p:cNvPr id="409" name="Google Shape;409;g1dfe0b786a0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0" name="Google Shape;410;g1dfe0b786a0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dirty="0" err="1"/>
              <a:t>分别是对于长期健康和短期健康的监测</a:t>
            </a:r>
            <a:r>
              <a:rPr dirty="0"/>
              <a:t>：</a:t>
            </a:r>
            <a:endParaRPr dirty="0"/>
          </a:p>
          <a:p>
            <a:pPr marL="0" lvl="0" indent="0" algn="l" rtl="0">
              <a:spcBef>
                <a:spcPts val="0"/>
              </a:spcBef>
              <a:spcAft>
                <a:spcPts val="0"/>
              </a:spcAft>
              <a:buNone/>
            </a:pPr>
            <a:r>
              <a:rPr dirty="0" err="1"/>
              <a:t>长期：情绪的分类以及对于生理信号的预测</a:t>
            </a:r>
            <a:endParaRPr dirty="0"/>
          </a:p>
          <a:p>
            <a:pPr marL="0" lvl="0" indent="0" algn="l" rtl="0">
              <a:spcBef>
                <a:spcPts val="0"/>
              </a:spcBef>
              <a:spcAft>
                <a:spcPts val="0"/>
              </a:spcAft>
              <a:buNone/>
            </a:pPr>
            <a:r>
              <a:rPr dirty="0" err="1"/>
              <a:t>短期：通过生理数据来预测是否有心脏病</a:t>
            </a:r>
            <a:endParaRPr dirty="0"/>
          </a:p>
          <a:p>
            <a:pPr marL="0" lvl="0" indent="0" algn="l" rtl="0">
              <a:spcBef>
                <a:spcPts val="0"/>
              </a:spcBef>
              <a:spcAft>
                <a:spcPts val="0"/>
              </a:spcAft>
              <a:buNone/>
            </a:pPr>
            <a:r>
              <a:rPr dirty="0"/>
              <a:t>整个目的中，希望健康监测系统是综合而完善的，预测的生理信号可以辅助医生诊断治疗和判断健康状况，同时在下一步中可以用于其他短期病症的诊断</a:t>
            </a: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7913"/>
        <p:cNvGrpSpPr/>
        <p:nvPr/>
      </p:nvGrpSpPr>
      <p:grpSpPr>
        <a:xfrm>
          <a:off x="0" y="0"/>
          <a:ext cx="0" cy="0"/>
          <a:chOff x="0" y="0"/>
          <a:chExt cx="0" cy="0"/>
        </a:xfrm>
      </p:grpSpPr>
      <p:sp>
        <p:nvSpPr>
          <p:cNvPr id="7914" name="Google Shape;7914;g24271938db4_0_178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5" name="Google Shape;7915;g24271938db4_0_178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315"/>
        <p:cNvGrpSpPr/>
        <p:nvPr/>
      </p:nvGrpSpPr>
      <p:grpSpPr>
        <a:xfrm>
          <a:off x="0" y="0"/>
          <a:ext cx="0" cy="0"/>
          <a:chOff x="0" y="0"/>
          <a:chExt cx="0" cy="0"/>
        </a:xfrm>
      </p:grpSpPr>
      <p:sp>
        <p:nvSpPr>
          <p:cNvPr id="8316" name="Google Shape;8316;g24271938db4_0_182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17" name="Google Shape;8317;g24271938db4_0_18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8686"/>
        <p:cNvGrpSpPr/>
        <p:nvPr/>
      </p:nvGrpSpPr>
      <p:grpSpPr>
        <a:xfrm>
          <a:off x="0" y="0"/>
          <a:ext cx="0" cy="0"/>
          <a:chOff x="0" y="0"/>
          <a:chExt cx="0" cy="0"/>
        </a:xfrm>
      </p:grpSpPr>
      <p:sp>
        <p:nvSpPr>
          <p:cNvPr id="8687" name="Google Shape;8687;g24271938db4_0_185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88" name="Google Shape;8688;g24271938db4_0_185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000"/>
        <p:cNvGrpSpPr/>
        <p:nvPr/>
      </p:nvGrpSpPr>
      <p:grpSpPr>
        <a:xfrm>
          <a:off x="0" y="0"/>
          <a:ext cx="0" cy="0"/>
          <a:chOff x="0" y="0"/>
          <a:chExt cx="0" cy="0"/>
        </a:xfrm>
      </p:grpSpPr>
      <p:sp>
        <p:nvSpPr>
          <p:cNvPr id="9001" name="Google Shape;9001;g24271938db4_0_188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02" name="Google Shape;9002;g24271938db4_0_188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294"/>
        <p:cNvGrpSpPr/>
        <p:nvPr/>
      </p:nvGrpSpPr>
      <p:grpSpPr>
        <a:xfrm>
          <a:off x="0" y="0"/>
          <a:ext cx="0" cy="0"/>
          <a:chOff x="0" y="0"/>
          <a:chExt cx="0" cy="0"/>
        </a:xfrm>
      </p:grpSpPr>
      <p:sp>
        <p:nvSpPr>
          <p:cNvPr id="9295" name="Google Shape;9295;g24271938db4_0_191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6" name="Google Shape;9296;g24271938db4_0_191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9653"/>
        <p:cNvGrpSpPr/>
        <p:nvPr/>
      </p:nvGrpSpPr>
      <p:grpSpPr>
        <a:xfrm>
          <a:off x="0" y="0"/>
          <a:ext cx="0" cy="0"/>
          <a:chOff x="0" y="0"/>
          <a:chExt cx="0" cy="0"/>
        </a:xfrm>
      </p:grpSpPr>
      <p:sp>
        <p:nvSpPr>
          <p:cNvPr id="9654" name="Google Shape;9654;g24271938db4_0_195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5" name="Google Shape;9655;g24271938db4_0_195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070"/>
        <p:cNvGrpSpPr/>
        <p:nvPr/>
      </p:nvGrpSpPr>
      <p:grpSpPr>
        <a:xfrm>
          <a:off x="0" y="0"/>
          <a:ext cx="0" cy="0"/>
          <a:chOff x="0" y="0"/>
          <a:chExt cx="0" cy="0"/>
        </a:xfrm>
      </p:grpSpPr>
      <p:sp>
        <p:nvSpPr>
          <p:cNvPr id="10071" name="Google Shape;10071;g24271938db4_0_199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72" name="Google Shape;10072;g24271938db4_0_199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410"/>
        <p:cNvGrpSpPr/>
        <p:nvPr/>
      </p:nvGrpSpPr>
      <p:grpSpPr>
        <a:xfrm>
          <a:off x="0" y="0"/>
          <a:ext cx="0" cy="0"/>
          <a:chOff x="0" y="0"/>
          <a:chExt cx="0" cy="0"/>
        </a:xfrm>
      </p:grpSpPr>
      <p:sp>
        <p:nvSpPr>
          <p:cNvPr id="10411" name="Google Shape;10411;g24271938db4_0_20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412" name="Google Shape;10412;g24271938db4_0_20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598"/>
        <p:cNvGrpSpPr/>
        <p:nvPr/>
      </p:nvGrpSpPr>
      <p:grpSpPr>
        <a:xfrm>
          <a:off x="0" y="0"/>
          <a:ext cx="0" cy="0"/>
          <a:chOff x="0" y="0"/>
          <a:chExt cx="0" cy="0"/>
        </a:xfrm>
      </p:grpSpPr>
      <p:sp>
        <p:nvSpPr>
          <p:cNvPr id="10599" name="Google Shape;10599;g24271938db4_0_204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00" name="Google Shape;10600;g24271938db4_0_20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10844"/>
        <p:cNvGrpSpPr/>
        <p:nvPr/>
      </p:nvGrpSpPr>
      <p:grpSpPr>
        <a:xfrm>
          <a:off x="0" y="0"/>
          <a:ext cx="0" cy="0"/>
          <a:chOff x="0" y="0"/>
          <a:chExt cx="0" cy="0"/>
        </a:xfrm>
      </p:grpSpPr>
      <p:sp>
        <p:nvSpPr>
          <p:cNvPr id="10845" name="Google Shape;10845;g24271938db4_0_218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46" name="Google Shape;10846;g24271938db4_0_218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366"/>
        <p:cNvGrpSpPr/>
        <p:nvPr/>
      </p:nvGrpSpPr>
      <p:grpSpPr>
        <a:xfrm>
          <a:off x="0" y="0"/>
          <a:ext cx="0" cy="0"/>
          <a:chOff x="0" y="0"/>
          <a:chExt cx="0" cy="0"/>
        </a:xfrm>
      </p:grpSpPr>
      <p:sp>
        <p:nvSpPr>
          <p:cNvPr id="367" name="Google Shape;367;g12e478d9885_1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8" name="Google Shape;368;g12e478d9885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dirty="0"/>
              <a:t>许多工作已经用于设计一个心脏诊断系统，通过一些临床标准进行早期识别。为了识别患者，可以使用决策树、随机森林、朴素贝叶斯等许多方法。根据问题分析，选择传统机器学习以及RNN、CNN更符合我们的需求。这一部分描述了文献综述的更具代表性的摘要实施。</a:t>
            </a:r>
            <a:endParaRPr dirty="0"/>
          </a:p>
          <a:p>
            <a:pPr marL="0" lvl="0" indent="0" algn="l" rtl="0">
              <a:spcBef>
                <a:spcPts val="0"/>
              </a:spcBef>
              <a:spcAft>
                <a:spcPts val="0"/>
              </a:spcAft>
              <a:buNone/>
            </a:pPr>
            <a:endParaRPr dirty="0"/>
          </a:p>
          <a:p>
            <a:pPr marL="0" lvl="0" indent="0" algn="l" rtl="0">
              <a:spcBef>
                <a:spcPts val="0"/>
              </a:spcBef>
              <a:spcAft>
                <a:spcPts val="0"/>
              </a:spcAft>
              <a:buNone/>
            </a:pPr>
            <a:r>
              <a:rPr dirty="0"/>
              <a:t>A. Rajdhan等人（2020）[1]提出了一个预测早期心脏病机会的系统，旨在通过数据挖掘技术对患者的风险进行分类。他们的目标是为医生提供一个诊断心脏病的工具。尽管在心脏病预测领域相对关注较少，但他们的系统仅用于预测患者是否患有心脏病。他们还进行了不同数据挖掘技术的比较研究，结果显示随机森林算法在心脏病预测中表现出更高的准确性，为90.16%。</a:t>
            </a:r>
            <a:endParaRPr dirty="0"/>
          </a:p>
          <a:p>
            <a:pPr marL="0" lvl="0" indent="0" algn="l" rtl="0">
              <a:spcBef>
                <a:spcPts val="0"/>
              </a:spcBef>
              <a:spcAft>
                <a:spcPts val="0"/>
              </a:spcAft>
              <a:buNone/>
            </a:pPr>
            <a:r>
              <a:rPr dirty="0"/>
              <a:t>B. R. Manza等人（2010）[2]</a:t>
            </a:r>
            <a:r>
              <a:rPr dirty="0" err="1"/>
              <a:t>引入了一个具有大量神经元隐藏层的人工神经网络（ANN</a:t>
            </a:r>
            <a:r>
              <a:rPr dirty="0"/>
              <a:t>）。在这个结构中，他们实现了出色的97%准确度。此外，Saba Bashir等人提出了一个综合模型，结合了决策树、支持向量机（SVM）和朴素贝叶斯算法，以提高灵敏度、准确性和特异性分别为74%、82%和93%。</a:t>
            </a:r>
            <a:endParaRPr dirty="0"/>
          </a:p>
          <a:p>
            <a:pPr marL="0" lvl="0" indent="0" algn="l" rtl="0">
              <a:spcBef>
                <a:spcPts val="0"/>
              </a:spcBef>
              <a:spcAft>
                <a:spcPts val="0"/>
              </a:spcAft>
              <a:buNone/>
            </a:pPr>
            <a:r>
              <a:rPr dirty="0"/>
              <a:t>C. </a:t>
            </a:r>
            <a:r>
              <a:rPr dirty="0" err="1"/>
              <a:t>Sukman</a:t>
            </a:r>
            <a:r>
              <a:rPr dirty="0"/>
              <a:t> TulusPutra（2021）[3]探讨了使用卷积神经网络（CNN）来检测心脏中隔异常，这需要超声心动图研究。以前需要心脏病专家的心脏超声图现在可以通过基于AI的技术自动化。这种自动分割心脏图像中的异常，如孔洞，可以提供初步诊断，有助于将儿童转诊给儿科心脏病专家进行进一步治疗。</a:t>
            </a:r>
            <a:endParaRPr dirty="0"/>
          </a:p>
          <a:p>
            <a:pPr marL="0" lvl="0" indent="0" algn="l" rtl="0">
              <a:spcBef>
                <a:spcPts val="0"/>
              </a:spcBef>
              <a:spcAft>
                <a:spcPts val="0"/>
              </a:spcAft>
              <a:buNone/>
            </a:pPr>
            <a:r>
              <a:rPr dirty="0"/>
              <a:t>D. Sivaranjani.R（2019）[4]强调了心脏病作为全球早逝主要原因之一的重要性。他们提出了一种使用深度学习方法构建的医学预测辅助系统。该系统使用反向传播算法和隐藏层来提高准确性，包含一个包含13个临床属性的数据集，并开发了一个交互式GUI，名为心脏功能预测系统（CFPS），</a:t>
            </a:r>
            <a:r>
              <a:rPr dirty="0" err="1"/>
              <a:t>允许医疗专业人员输入患者的临床特征并了解其状况，从而提高医疗护理的质量并降低成本</a:t>
            </a:r>
            <a:r>
              <a:rPr dirty="0"/>
              <a:t>。</a:t>
            </a:r>
            <a:endParaRPr dirty="0"/>
          </a:p>
          <a:p>
            <a:pPr marL="0" lvl="0" indent="0" algn="l" rtl="0">
              <a:spcBef>
                <a:spcPts val="0"/>
              </a:spcBef>
              <a:spcAft>
                <a:spcPts val="0"/>
              </a:spcAft>
              <a:buNone/>
            </a:pPr>
            <a:r>
              <a:rPr dirty="0"/>
              <a:t>总结这些研究，它们提供了从传统机器学习到深度学习的各种方法，用于预测和诊断心脏病。这些方法为医学领域提供了强大的工具，可以提前检测和治疗心脏病，从而改善患者的生活质量。</a:t>
            </a:r>
            <a:endParaRPr dirty="0"/>
          </a:p>
          <a:p>
            <a:pPr marL="0" lvl="0" indent="0" algn="l" rtl="0">
              <a:spcBef>
                <a:spcPts val="0"/>
              </a:spcBef>
              <a:spcAft>
                <a:spcPts val="0"/>
              </a:spcAft>
              <a:buNone/>
            </a:pPr>
            <a:r>
              <a:rPr dirty="0"/>
              <a:t>通过这些文献，我们可以看到大多数提出的系统使用人工神经网络并进行了一些修改。可以观察到这些架构容易过拟合，因此在新数据上表现不佳。</a:t>
            </a:r>
            <a:endParaRPr dirty="0"/>
          </a:p>
          <a:p>
            <a:pPr marL="0" lvl="0" indent="0" algn="l" rtl="0">
              <a:spcBef>
                <a:spcPts val="0"/>
              </a:spcBef>
              <a:spcAft>
                <a:spcPts val="0"/>
              </a:spcAft>
              <a:buNone/>
            </a:pPr>
            <a:r>
              <a:rPr dirty="0" err="1"/>
              <a:t>这些论文的目的与我们在这门课上思考的非常相似，那就是监测人类健康。同时，有效的信号处理方法为我们的项目提供了一定的参考意义</a:t>
            </a:r>
            <a:r>
              <a:rPr dirty="0"/>
              <a:t>.</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16"/>
        <p:cNvGrpSpPr/>
        <p:nvPr/>
      </p:nvGrpSpPr>
      <p:grpSpPr>
        <a:xfrm>
          <a:off x="0" y="0"/>
          <a:ext cx="0" cy="0"/>
          <a:chOff x="0" y="0"/>
          <a:chExt cx="0" cy="0"/>
        </a:xfrm>
      </p:grpSpPr>
      <p:sp>
        <p:nvSpPr>
          <p:cNvPr id="417" name="Google Shape;417;gec9722e163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8" name="Google Shape;418;gec9722e163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381000" y="685800"/>
            <a:ext cx="6096000" cy="3429000"/>
          </a:xfrm>
        </p:spPr>
      </p:sp>
      <p:sp>
        <p:nvSpPr>
          <p:cNvPr id="3" name="文本占位符 2"/>
          <p:cNvSpPr>
            <a:spLocks noGrp="1"/>
          </p:cNvSpPr>
          <p:nvPr>
            <p:ph type="body" idx="1"/>
          </p:nvPr>
        </p:nvSpPr>
        <p:spPr/>
        <p:txBody>
          <a:bodyPr/>
          <a:lstStyle/>
          <a:p>
            <a:r>
              <a:rPr lang="zh-CN" altLang="en-US" dirty="0"/>
              <a:t>对于PhysioBank(用于task1和task2):</a:t>
            </a:r>
            <a:endParaRPr lang="zh-CN" altLang="en-US" dirty="0"/>
          </a:p>
          <a:p>
            <a:endParaRPr lang="zh-CN" altLang="en-US" dirty="0"/>
          </a:p>
          <a:p>
            <a:r>
              <a:rPr lang="zh-CN" altLang="en-US" dirty="0"/>
              <a:t>·在数据分割和拼接过程中，relax类别包含四个阶段的采样数据，导致数据不平衡，这可能使模型更倾向于将每条记录归为relax类别，从而影响模型性能。其次，由于采样过程是连续的，在其他松弛阶段，实验对象可能不会真正平静下来，影响对初始状态的准确辨别。因此，为了消除这些影响，选择删除后三个阶段的Relaxation类数据有助于保持数据的一致性和合理性。</a:t>
            </a:r>
            <a:endParaRPr lang="zh-CN" altLang="en-US" dirty="0"/>
          </a:p>
          <a:p>
            <a:r>
              <a:rPr lang="zh-CN" altLang="en-US" dirty="0"/>
              <a:t>·并且在数据处理的插入过程中，我们发现某些数据量不同，导致无法用于CNN训练。面对通过复制扩大样本量所带来的失真，我们选择了保真度更高的**样条插值**方法，使我们的数据适应训练所需网格数据的形状，同时保持数据的一致性和合理性。</a:t>
            </a:r>
            <a:endParaRPr lang="zh-CN" altLang="en-US" dirty="0"/>
          </a:p>
          <a:p>
            <a:r>
              <a:rPr lang="zh-CN" altLang="en-US" dirty="0"/>
              <a:t>·在数据处理的最后标签转换阶段，，我们使用One-Hot Encoding将标签转换成向量的形式，以便于模型更好的理解分类特征。</a:t>
            </a:r>
            <a:endParaRPr lang="zh-CN" altLang="en-US" dirty="0"/>
          </a:p>
          <a:p>
            <a:endParaRPr lang="zh-CN" altLang="en-US" dirty="0"/>
          </a:p>
          <a:p>
            <a:endParaRPr lang="zh-CN" altLang="en-US" dirty="0"/>
          </a:p>
          <a:p>
            <a:r>
              <a:rPr lang="zh-CN" altLang="en-US" dirty="0"/>
              <a:t>对于task 1，我们使用CNN模型对网格化数据进行处理，并通过滑动窗口方法将多个生理参数(一维数据)转换为网格化数据作为CNN模型的输入。**</a:t>
            </a:r>
            <a:endParaRPr lang="zh-CN" altLang="en-US" dirty="0"/>
          </a:p>
          <a:p>
            <a:r>
              <a:rPr lang="zh-CN" altLang="en-US" dirty="0"/>
              <a:t>对于task2，传统的单变量时间序列建模方法如ARMA或ARIMA只能处理单变量时间序列，而我们使用的生理参数是多变量时间序列数据。因此，我们**利用时间滑动窗方法将生理参数的时间序列预测转换为监督学习预测方法**。</a:t>
            </a:r>
            <a:endParaRPr lang="zh-CN" altLang="en-US"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35"/>
        <p:cNvGrpSpPr/>
        <p:nvPr/>
      </p:nvGrpSpPr>
      <p:grpSpPr>
        <a:xfrm>
          <a:off x="0" y="0"/>
          <a:ext cx="0" cy="0"/>
          <a:chOff x="0" y="0"/>
          <a:chExt cx="0" cy="0"/>
        </a:xfrm>
      </p:grpSpPr>
      <p:sp>
        <p:nvSpPr>
          <p:cNvPr id="436" name="Google Shape;43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dirty="0"/>
              <a:t>①</a:t>
            </a:r>
            <a:r>
              <a:rPr dirty="0" err="1"/>
              <a:t>通过去除多余的“放松状态”类别来增加样本的平衡</a:t>
            </a:r>
            <a:endParaRPr dirty="0"/>
          </a:p>
          <a:p>
            <a:pPr marL="0" lvl="0" indent="0" algn="l" rtl="0">
              <a:spcBef>
                <a:spcPts val="0"/>
              </a:spcBef>
              <a:spcAft>
                <a:spcPts val="0"/>
              </a:spcAft>
              <a:buNone/>
            </a:pPr>
            <a:r>
              <a:rPr dirty="0"/>
              <a:t>②</a:t>
            </a:r>
            <a:r>
              <a:rPr dirty="0" err="1"/>
              <a:t>采用Z-score标准化，将所有数据的数量级降至同一区间，可以减少训练过程中梯度下降的冲击</a:t>
            </a:r>
            <a:r>
              <a:rPr dirty="0"/>
              <a:t>。</a:t>
            </a:r>
            <a:endParaRPr dirty="0"/>
          </a:p>
          <a:p>
            <a:pPr marL="0" lvl="0" indent="0" algn="l" rtl="0">
              <a:spcBef>
                <a:spcPts val="0"/>
              </a:spcBef>
              <a:spcAft>
                <a:spcPts val="0"/>
              </a:spcAft>
              <a:buNone/>
            </a:pPr>
            <a:r>
              <a:rPr dirty="0"/>
              <a:t>③构建长度为40的时间滑动窗口，降低数据维数，将1位数据处理为网格数据</a:t>
            </a:r>
            <a:endParaRPr dirty="0"/>
          </a:p>
          <a:p>
            <a:pPr marL="0" lvl="0" indent="0" algn="l" rtl="0">
              <a:spcBef>
                <a:spcPts val="0"/>
              </a:spcBef>
              <a:spcAft>
                <a:spcPts val="0"/>
              </a:spcAft>
              <a:buNone/>
            </a:pPr>
            <a:r>
              <a:rPr dirty="0"/>
              <a:t>④</a:t>
            </a:r>
            <a:r>
              <a:rPr dirty="0" err="1"/>
              <a:t>我们实例化CNN模型，并在循环中训练模型。并采用Adam优化算法</a:t>
            </a:r>
            <a:r>
              <a:rPr dirty="0"/>
              <a:t>。</a:t>
            </a:r>
            <a:endParaRPr dirty="0"/>
          </a:p>
          <a:p>
            <a:pPr marL="0" lvl="0" indent="0" algn="l" rtl="0">
              <a:spcBef>
                <a:spcPts val="0"/>
              </a:spcBef>
              <a:spcAft>
                <a:spcPts val="0"/>
              </a:spcAft>
              <a:buNone/>
            </a:pPr>
            <a:r>
              <a:rPr dirty="0"/>
              <a:t>⑤</a:t>
            </a:r>
            <a:r>
              <a:rPr dirty="0" err="1"/>
              <a:t>为了防止模型陷入局部极小，我们采用了学习率衰减策略</a:t>
            </a:r>
            <a:r>
              <a:rPr dirty="0"/>
              <a:t>。</a:t>
            </a:r>
            <a:endParaRPr dirty="0"/>
          </a:p>
          <a:p>
            <a:pPr marL="0" lvl="0" indent="0" algn="l" rtl="0">
              <a:spcBef>
                <a:spcPts val="0"/>
              </a:spcBef>
              <a:spcAft>
                <a:spcPts val="0"/>
              </a:spcAft>
              <a:buNone/>
            </a:pPr>
            <a:r>
              <a:rPr dirty="0" err="1"/>
              <a:t>最后，我们保存在验证集上表现最好的模型参数，并使用Matplotlib可视化训练和验证损失，以及训练和验证精度的趋势</a:t>
            </a:r>
            <a:r>
              <a:rPr dirty="0"/>
              <a:t>。</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 name="Shape 435"/>
        <p:cNvGrpSpPr/>
        <p:nvPr/>
      </p:nvGrpSpPr>
      <p:grpSpPr>
        <a:xfrm>
          <a:off x="0" y="0"/>
          <a:ext cx="0" cy="0"/>
          <a:chOff x="0" y="0"/>
          <a:chExt cx="0" cy="0"/>
        </a:xfrm>
      </p:grpSpPr>
      <p:sp>
        <p:nvSpPr>
          <p:cNvPr id="436" name="Google Shape;436;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ltLang="en-US">
                <a:sym typeface="+mn-ea"/>
              </a:rPr>
              <a:t>构建了一个基于长短期记忆网络(LSTM)的深度学习模型来预测生理参数，包括氧饱和度、心率和体温。</a:t>
            </a:r>
            <a:endParaRPr lang="zh-CN" altLang="en-US"/>
          </a:p>
          <a:p>
            <a:pPr marL="0" lvl="0" indent="0" algn="l" rtl="0">
              <a:spcBef>
                <a:spcPts val="0"/>
              </a:spcBef>
              <a:spcAft>
                <a:spcPts val="0"/>
              </a:spcAft>
              <a:buNone/>
            </a:pPr>
            <a:r>
              <a:rPr lang="zh-CN" altLang="en-US">
                <a:sym typeface="+mn-ea"/>
              </a:rPr>
              <a:t>首先，我们设计了一个包含两个LSTM层和一个全连接层的模型结构，并通过Dropout层引入正则化来提高模型的泛化性能。然后，我们设置了一系列超参数，如输入特征的维数、LSTM单元的数量和学习率。</a:t>
            </a:r>
            <a:endParaRPr lang="zh-CN" altLang="en-US"/>
          </a:p>
          <a:p>
            <a:pPr marL="0" lvl="0" indent="0" algn="l" rtl="0">
              <a:spcBef>
                <a:spcPts val="0"/>
              </a:spcBef>
              <a:spcAft>
                <a:spcPts val="0"/>
              </a:spcAft>
              <a:buNone/>
            </a:pPr>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4" Type="http://schemas.openxmlformats.org/officeDocument/2006/relationships/hyperlink" Target="http://bit.ly/2TtBDfr" TargetMode="External"/><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538525" y="1714550"/>
            <a:ext cx="6081600" cy="1700700"/>
          </a:xfrm>
          <a:prstGeom prst="rect">
            <a:avLst/>
          </a:prstGeom>
        </p:spPr>
        <p:txBody>
          <a:bodyPr spcFirstLastPara="1" wrap="square" lIns="91425" tIns="91425" rIns="91425" bIns="91425" anchor="b" anchorCtr="0">
            <a:noAutofit/>
          </a:bodyPr>
          <a:lstStyle>
            <a:lvl1pPr lvl="0" rtl="0">
              <a:spcBef>
                <a:spcPts val="0"/>
              </a:spcBef>
              <a:spcAft>
                <a:spcPts val="0"/>
              </a:spcAft>
              <a:buSzPts val="5000"/>
              <a:buNone/>
              <a:defRPr sz="45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p:txBody>
      </p:sp>
      <p:sp>
        <p:nvSpPr>
          <p:cNvPr id="10" name="Google Shape;10;p2"/>
          <p:cNvSpPr txBox="1">
            <a:spLocks noGrp="1"/>
          </p:cNvSpPr>
          <p:nvPr>
            <p:ph type="subTitle" idx="1"/>
          </p:nvPr>
        </p:nvSpPr>
        <p:spPr>
          <a:xfrm>
            <a:off x="1538525" y="3542550"/>
            <a:ext cx="6081600" cy="469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16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p:txBody>
      </p:sp>
      <p:sp>
        <p:nvSpPr>
          <p:cNvPr id="11" name="Google Shape;11;p2"/>
          <p:cNvSpPr/>
          <p:nvPr/>
        </p:nvSpPr>
        <p:spPr>
          <a:xfrm>
            <a:off x="0" y="368862"/>
            <a:ext cx="54405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rot="5400000">
            <a:off x="-912550" y="3696300"/>
            <a:ext cx="28011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 name="Google Shape;13;p2"/>
          <p:cNvGrpSpPr/>
          <p:nvPr/>
        </p:nvGrpSpPr>
        <p:grpSpPr>
          <a:xfrm>
            <a:off x="8462216" y="242662"/>
            <a:ext cx="536138" cy="4584650"/>
            <a:chOff x="8462216" y="242662"/>
            <a:chExt cx="536138" cy="4584650"/>
          </a:xfrm>
        </p:grpSpPr>
        <p:sp>
          <p:nvSpPr>
            <p:cNvPr id="14" name="Google Shape;14;p2"/>
            <p:cNvSpPr/>
            <p:nvPr/>
          </p:nvSpPr>
          <p:spPr>
            <a:xfrm rot="-2700000">
              <a:off x="8564066" y="317174"/>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a:off x="8462216" y="4467612"/>
              <a:ext cx="359700" cy="3597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 name="Google Shape;16;p2"/>
          <p:cNvGrpSpPr/>
          <p:nvPr/>
        </p:nvGrpSpPr>
        <p:grpSpPr>
          <a:xfrm>
            <a:off x="308150" y="711025"/>
            <a:ext cx="585975" cy="2228625"/>
            <a:chOff x="308150" y="711025"/>
            <a:chExt cx="585975" cy="2228625"/>
          </a:xfrm>
        </p:grpSpPr>
        <p:sp>
          <p:nvSpPr>
            <p:cNvPr id="17" name="Google Shape;17;p2"/>
            <p:cNvSpPr/>
            <p:nvPr/>
          </p:nvSpPr>
          <p:spPr>
            <a:xfrm>
              <a:off x="308150" y="2625550"/>
              <a:ext cx="359700" cy="314100"/>
            </a:xfrm>
            <a:prstGeom prst="mathEqual">
              <a:avLst>
                <a:gd name="adj1" fmla="val 20853"/>
                <a:gd name="adj2" fmla="val 2354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 name="Google Shape;18;p2"/>
            <p:cNvSpPr/>
            <p:nvPr/>
          </p:nvSpPr>
          <p:spPr>
            <a:xfrm>
              <a:off x="532325" y="711025"/>
              <a:ext cx="361800" cy="342600"/>
            </a:xfrm>
            <a:prstGeom prst="mathDivide">
              <a:avLst>
                <a:gd name="adj1" fmla="val 23520"/>
                <a:gd name="adj2" fmla="val 2930"/>
                <a:gd name="adj3" fmla="val 1176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4"/>
        <p:cNvGrpSpPr/>
        <p:nvPr/>
      </p:nvGrpSpPr>
      <p:grpSpPr>
        <a:xfrm>
          <a:off x="0" y="0"/>
          <a:ext cx="0" cy="0"/>
          <a:chOff x="0" y="0"/>
          <a:chExt cx="0" cy="0"/>
        </a:xfrm>
      </p:grpSpPr>
      <p:sp>
        <p:nvSpPr>
          <p:cNvPr id="105" name="Google Shape;105;p11"/>
          <p:cNvSpPr txBox="1">
            <a:spLocks noGrp="1"/>
          </p:cNvSpPr>
          <p:nvPr>
            <p:ph type="title" hasCustomPrompt="1"/>
          </p:nvPr>
        </p:nvSpPr>
        <p:spPr>
          <a:xfrm>
            <a:off x="1790700" y="1688448"/>
            <a:ext cx="5562600" cy="1328400"/>
          </a:xfrm>
          <a:prstGeom prst="rect">
            <a:avLst/>
          </a:prstGeom>
        </p:spPr>
        <p:txBody>
          <a:bodyPr spcFirstLastPara="1" wrap="square" lIns="91425" tIns="91425" rIns="91425" bIns="91425" anchor="b" anchorCtr="0">
            <a:noAutofit/>
          </a:bodyPr>
          <a:lstStyle>
            <a:lvl1pPr lvl="0" algn="ctr">
              <a:lnSpc>
                <a:spcPct val="115000"/>
              </a:lnSpc>
              <a:spcBef>
                <a:spcPts val="0"/>
              </a:spcBef>
              <a:spcAft>
                <a:spcPts val="0"/>
              </a:spcAft>
              <a:buSzPts val="9600"/>
              <a:buNone/>
              <a:defRPr sz="6000"/>
            </a:lvl1pPr>
            <a:lvl2pPr lvl="1" algn="ctr">
              <a:lnSpc>
                <a:spcPct val="115000"/>
              </a:lnSpc>
              <a:spcBef>
                <a:spcPts val="0"/>
              </a:spcBef>
              <a:spcAft>
                <a:spcPts val="0"/>
              </a:spcAft>
              <a:buSzPts val="9600"/>
              <a:buNone/>
              <a:defRPr sz="9600"/>
            </a:lvl2pPr>
            <a:lvl3pPr lvl="2" algn="ctr">
              <a:lnSpc>
                <a:spcPct val="115000"/>
              </a:lnSpc>
              <a:spcBef>
                <a:spcPts val="0"/>
              </a:spcBef>
              <a:spcAft>
                <a:spcPts val="0"/>
              </a:spcAft>
              <a:buSzPts val="9600"/>
              <a:buNone/>
              <a:defRPr sz="9600"/>
            </a:lvl3pPr>
            <a:lvl4pPr lvl="3" algn="ctr">
              <a:lnSpc>
                <a:spcPct val="115000"/>
              </a:lnSpc>
              <a:spcBef>
                <a:spcPts val="0"/>
              </a:spcBef>
              <a:spcAft>
                <a:spcPts val="0"/>
              </a:spcAft>
              <a:buSzPts val="9600"/>
              <a:buNone/>
              <a:defRPr sz="9600"/>
            </a:lvl4pPr>
            <a:lvl5pPr lvl="4" algn="ctr">
              <a:lnSpc>
                <a:spcPct val="115000"/>
              </a:lnSpc>
              <a:spcBef>
                <a:spcPts val="0"/>
              </a:spcBef>
              <a:spcAft>
                <a:spcPts val="0"/>
              </a:spcAft>
              <a:buSzPts val="9600"/>
              <a:buNone/>
              <a:defRPr sz="9600"/>
            </a:lvl5pPr>
            <a:lvl6pPr lvl="5" algn="ctr">
              <a:lnSpc>
                <a:spcPct val="115000"/>
              </a:lnSpc>
              <a:spcBef>
                <a:spcPts val="0"/>
              </a:spcBef>
              <a:spcAft>
                <a:spcPts val="0"/>
              </a:spcAft>
              <a:buSzPts val="9600"/>
              <a:buNone/>
              <a:defRPr sz="9600"/>
            </a:lvl6pPr>
            <a:lvl7pPr lvl="6" algn="ctr">
              <a:lnSpc>
                <a:spcPct val="115000"/>
              </a:lnSpc>
              <a:spcBef>
                <a:spcPts val="0"/>
              </a:spcBef>
              <a:spcAft>
                <a:spcPts val="0"/>
              </a:spcAft>
              <a:buSzPts val="9600"/>
              <a:buNone/>
              <a:defRPr sz="9600"/>
            </a:lvl7pPr>
            <a:lvl8pPr lvl="7" algn="ctr">
              <a:lnSpc>
                <a:spcPct val="115000"/>
              </a:lnSpc>
              <a:spcBef>
                <a:spcPts val="0"/>
              </a:spcBef>
              <a:spcAft>
                <a:spcPts val="0"/>
              </a:spcAft>
              <a:buSzPts val="9600"/>
              <a:buNone/>
              <a:defRPr sz="9600"/>
            </a:lvl8pPr>
            <a:lvl9pPr lvl="8" algn="ctr">
              <a:lnSpc>
                <a:spcPct val="115000"/>
              </a:lnSpc>
              <a:spcBef>
                <a:spcPts val="0"/>
              </a:spcBef>
              <a:spcAft>
                <a:spcPts val="0"/>
              </a:spcAft>
              <a:buSzPts val="9600"/>
              <a:buNone/>
              <a:defRPr sz="9600"/>
            </a:lvl9pPr>
          </a:lstStyle>
          <a:p>
            <a:r>
              <a:t>xx%</a:t>
            </a:r>
          </a:p>
        </p:txBody>
      </p:sp>
      <p:sp>
        <p:nvSpPr>
          <p:cNvPr id="106" name="Google Shape;106;p11"/>
          <p:cNvSpPr txBox="1">
            <a:spLocks noGrp="1"/>
          </p:cNvSpPr>
          <p:nvPr>
            <p:ph type="subTitle" idx="1"/>
          </p:nvPr>
        </p:nvSpPr>
        <p:spPr>
          <a:xfrm>
            <a:off x="1790700" y="2957952"/>
            <a:ext cx="5562600" cy="4971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600"/>
              <a:buNone/>
              <a:defRPr sz="1600"/>
            </a:lvl1pPr>
            <a:lvl2pPr lvl="1" algn="ctr" rtl="0">
              <a:lnSpc>
                <a:spcPct val="115000"/>
              </a:lnSpc>
              <a:spcBef>
                <a:spcPts val="0"/>
              </a:spcBef>
              <a:spcAft>
                <a:spcPts val="0"/>
              </a:spcAft>
              <a:buSzPts val="1600"/>
              <a:buNone/>
              <a:defRPr sz="1600"/>
            </a:lvl2pPr>
            <a:lvl3pPr lvl="2" algn="ctr" rtl="0">
              <a:lnSpc>
                <a:spcPct val="115000"/>
              </a:lnSpc>
              <a:spcBef>
                <a:spcPts val="0"/>
              </a:spcBef>
              <a:spcAft>
                <a:spcPts val="0"/>
              </a:spcAft>
              <a:buSzPts val="1600"/>
              <a:buNone/>
              <a:defRPr sz="1600"/>
            </a:lvl3pPr>
            <a:lvl4pPr lvl="3" algn="ctr" rtl="0">
              <a:lnSpc>
                <a:spcPct val="115000"/>
              </a:lnSpc>
              <a:spcBef>
                <a:spcPts val="0"/>
              </a:spcBef>
              <a:spcAft>
                <a:spcPts val="0"/>
              </a:spcAft>
              <a:buSzPts val="1600"/>
              <a:buNone/>
              <a:defRPr sz="1600"/>
            </a:lvl4pPr>
            <a:lvl5pPr lvl="4" algn="ctr" rtl="0">
              <a:lnSpc>
                <a:spcPct val="115000"/>
              </a:lnSpc>
              <a:spcBef>
                <a:spcPts val="0"/>
              </a:spcBef>
              <a:spcAft>
                <a:spcPts val="0"/>
              </a:spcAft>
              <a:buSzPts val="1600"/>
              <a:buNone/>
              <a:defRPr sz="1600"/>
            </a:lvl5pPr>
            <a:lvl6pPr lvl="5" algn="ctr" rtl="0">
              <a:lnSpc>
                <a:spcPct val="115000"/>
              </a:lnSpc>
              <a:spcBef>
                <a:spcPts val="0"/>
              </a:spcBef>
              <a:spcAft>
                <a:spcPts val="0"/>
              </a:spcAft>
              <a:buSzPts val="1600"/>
              <a:buNone/>
              <a:defRPr sz="1600"/>
            </a:lvl6pPr>
            <a:lvl7pPr lvl="6" algn="ctr" rtl="0">
              <a:lnSpc>
                <a:spcPct val="115000"/>
              </a:lnSpc>
              <a:spcBef>
                <a:spcPts val="0"/>
              </a:spcBef>
              <a:spcAft>
                <a:spcPts val="0"/>
              </a:spcAft>
              <a:buSzPts val="1600"/>
              <a:buNone/>
              <a:defRPr sz="1600"/>
            </a:lvl7pPr>
            <a:lvl8pPr lvl="7" algn="ctr" rtl="0">
              <a:lnSpc>
                <a:spcPct val="115000"/>
              </a:lnSpc>
              <a:spcBef>
                <a:spcPts val="0"/>
              </a:spcBef>
              <a:spcAft>
                <a:spcPts val="0"/>
              </a:spcAft>
              <a:buSzPts val="1600"/>
              <a:buNone/>
              <a:defRPr sz="1600"/>
            </a:lvl8pPr>
            <a:lvl9pPr lvl="8" algn="ctr" rtl="0">
              <a:lnSpc>
                <a:spcPct val="115000"/>
              </a:lnSpc>
              <a:spcBef>
                <a:spcPts val="0"/>
              </a:spcBef>
              <a:spcAft>
                <a:spcPts val="0"/>
              </a:spcAft>
              <a:buSzPts val="1600"/>
              <a:buNone/>
              <a:defRPr sz="1600"/>
            </a:lvl9pPr>
          </a:lstStyle>
          <a:p/>
        </p:txBody>
      </p:sp>
      <p:grpSp>
        <p:nvGrpSpPr>
          <p:cNvPr id="107" name="Google Shape;107;p11"/>
          <p:cNvGrpSpPr/>
          <p:nvPr/>
        </p:nvGrpSpPr>
        <p:grpSpPr>
          <a:xfrm>
            <a:off x="1185475" y="2"/>
            <a:ext cx="7400050" cy="2130000"/>
            <a:chOff x="1185475" y="2"/>
            <a:chExt cx="7400050" cy="2130000"/>
          </a:xfrm>
        </p:grpSpPr>
        <p:sp>
          <p:nvSpPr>
            <p:cNvPr id="108" name="Google Shape;108;p11"/>
            <p:cNvSpPr/>
            <p:nvPr/>
          </p:nvSpPr>
          <p:spPr>
            <a:xfrm rot="10800000">
              <a:off x="1185475" y="226088"/>
              <a:ext cx="54915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 name="Google Shape;109;p11"/>
            <p:cNvSpPr/>
            <p:nvPr/>
          </p:nvSpPr>
          <p:spPr>
            <a:xfrm rot="5403874">
              <a:off x="7472824" y="1018502"/>
              <a:ext cx="2130001" cy="93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 name="Google Shape;110;p11"/>
          <p:cNvGrpSpPr/>
          <p:nvPr/>
        </p:nvGrpSpPr>
        <p:grpSpPr>
          <a:xfrm>
            <a:off x="-438425" y="2658275"/>
            <a:ext cx="5115150" cy="2550300"/>
            <a:chOff x="-438425" y="2658275"/>
            <a:chExt cx="5115150" cy="2550300"/>
          </a:xfrm>
        </p:grpSpPr>
        <p:sp>
          <p:nvSpPr>
            <p:cNvPr id="111" name="Google Shape;111;p11"/>
            <p:cNvSpPr/>
            <p:nvPr/>
          </p:nvSpPr>
          <p:spPr>
            <a:xfrm rot="10800000">
              <a:off x="-209375" y="4854626"/>
              <a:ext cx="48861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 name="Google Shape;112;p11"/>
            <p:cNvSpPr/>
            <p:nvPr/>
          </p:nvSpPr>
          <p:spPr>
            <a:xfrm>
              <a:off x="-438425" y="4415582"/>
              <a:ext cx="14136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 name="Google Shape;113;p11"/>
            <p:cNvSpPr/>
            <p:nvPr/>
          </p:nvSpPr>
          <p:spPr>
            <a:xfrm rot="5404044">
              <a:off x="-790901" y="3886925"/>
              <a:ext cx="2550302" cy="9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4" name="Google Shape;114;p11"/>
          <p:cNvSpPr/>
          <p:nvPr/>
        </p:nvSpPr>
        <p:spPr>
          <a:xfrm rot="10800000">
            <a:off x="6337625" y="4617075"/>
            <a:ext cx="2992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 name="Google Shape;115;p11"/>
          <p:cNvSpPr/>
          <p:nvPr/>
        </p:nvSpPr>
        <p:spPr>
          <a:xfrm>
            <a:off x="303350" y="1787400"/>
            <a:ext cx="361800" cy="342600"/>
          </a:xfrm>
          <a:prstGeom prst="mathDivide">
            <a:avLst>
              <a:gd name="adj1" fmla="val 23520"/>
              <a:gd name="adj2" fmla="val 2930"/>
              <a:gd name="adj3" fmla="val 1176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 name="Google Shape;116;p11"/>
          <p:cNvSpPr/>
          <p:nvPr/>
        </p:nvSpPr>
        <p:spPr>
          <a:xfrm>
            <a:off x="8357975" y="2658275"/>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bg>
      <p:bgPr>
        <a:noFill/>
        <a:effectLst/>
      </p:bgPr>
    </p:bg>
    <p:spTree>
      <p:nvGrpSpPr>
        <p:cNvPr id="1" name="Shape 11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118"/>
        <p:cNvGrpSpPr/>
        <p:nvPr/>
      </p:nvGrpSpPr>
      <p:grpSpPr>
        <a:xfrm>
          <a:off x="0" y="0"/>
          <a:ext cx="0" cy="0"/>
          <a:chOff x="0" y="0"/>
          <a:chExt cx="0" cy="0"/>
        </a:xfrm>
      </p:grpSpPr>
      <p:sp>
        <p:nvSpPr>
          <p:cNvPr id="119" name="Google Shape;119;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0" name="Google Shape;120;p13"/>
          <p:cNvSpPr txBox="1">
            <a:spLocks noGrp="1"/>
          </p:cNvSpPr>
          <p:nvPr>
            <p:ph type="subTitle" idx="1"/>
          </p:nvPr>
        </p:nvSpPr>
        <p:spPr>
          <a:xfrm>
            <a:off x="1885850" y="2127598"/>
            <a:ext cx="245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21" name="Google Shape;121;p13"/>
          <p:cNvSpPr txBox="1">
            <a:spLocks noGrp="1"/>
          </p:cNvSpPr>
          <p:nvPr>
            <p:ph type="subTitle" idx="2"/>
          </p:nvPr>
        </p:nvSpPr>
        <p:spPr>
          <a:xfrm>
            <a:off x="1885850" y="3835587"/>
            <a:ext cx="245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22" name="Google Shape;122;p13"/>
          <p:cNvSpPr txBox="1">
            <a:spLocks noGrp="1"/>
          </p:cNvSpPr>
          <p:nvPr>
            <p:ph type="subTitle" idx="3"/>
          </p:nvPr>
        </p:nvSpPr>
        <p:spPr>
          <a:xfrm>
            <a:off x="5664487" y="3835562"/>
            <a:ext cx="245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23" name="Google Shape;123;p13"/>
          <p:cNvSpPr txBox="1">
            <a:spLocks noGrp="1"/>
          </p:cNvSpPr>
          <p:nvPr>
            <p:ph type="subTitle" idx="4"/>
          </p:nvPr>
        </p:nvSpPr>
        <p:spPr>
          <a:xfrm>
            <a:off x="5664487" y="2127600"/>
            <a:ext cx="2452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24" name="Google Shape;124;p13"/>
          <p:cNvSpPr txBox="1">
            <a:spLocks noGrp="1"/>
          </p:cNvSpPr>
          <p:nvPr>
            <p:ph type="title" idx="5" hasCustomPrompt="1"/>
          </p:nvPr>
        </p:nvSpPr>
        <p:spPr>
          <a:xfrm>
            <a:off x="1027312" y="1348000"/>
            <a:ext cx="772200" cy="8157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3000"/>
              <a:buNone/>
              <a:defRPr sz="37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25" name="Google Shape;125;p13"/>
          <p:cNvSpPr txBox="1">
            <a:spLocks noGrp="1"/>
          </p:cNvSpPr>
          <p:nvPr>
            <p:ph type="title" idx="6" hasCustomPrompt="1"/>
          </p:nvPr>
        </p:nvSpPr>
        <p:spPr>
          <a:xfrm>
            <a:off x="4805962" y="3056010"/>
            <a:ext cx="772200" cy="8157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3000"/>
              <a:buNone/>
              <a:defRPr sz="37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26" name="Google Shape;126;p13"/>
          <p:cNvSpPr txBox="1">
            <a:spLocks noGrp="1"/>
          </p:cNvSpPr>
          <p:nvPr>
            <p:ph type="title" idx="7" hasCustomPrompt="1"/>
          </p:nvPr>
        </p:nvSpPr>
        <p:spPr>
          <a:xfrm>
            <a:off x="1027312" y="3056010"/>
            <a:ext cx="772200" cy="8157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3000"/>
              <a:buNone/>
              <a:defRPr sz="37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27" name="Google Shape;127;p13"/>
          <p:cNvSpPr txBox="1">
            <a:spLocks noGrp="1"/>
          </p:cNvSpPr>
          <p:nvPr>
            <p:ph type="title" idx="8" hasCustomPrompt="1"/>
          </p:nvPr>
        </p:nvSpPr>
        <p:spPr>
          <a:xfrm>
            <a:off x="4805962" y="1348000"/>
            <a:ext cx="772200" cy="815700"/>
          </a:xfrm>
          <a:prstGeom prst="rect">
            <a:avLst/>
          </a:prstGeom>
          <a:noFill/>
        </p:spPr>
        <p:txBody>
          <a:bodyPr spcFirstLastPara="1" wrap="square" lIns="91425" tIns="91425" rIns="91425" bIns="91425" anchor="ctr" anchorCtr="0">
            <a:noAutofit/>
          </a:bodyPr>
          <a:lstStyle>
            <a:lvl1pPr lvl="0" rtl="0">
              <a:spcBef>
                <a:spcPts val="0"/>
              </a:spcBef>
              <a:spcAft>
                <a:spcPts val="0"/>
              </a:spcAft>
              <a:buClr>
                <a:schemeClr val="lt1"/>
              </a:buClr>
              <a:buSzPts val="3000"/>
              <a:buNone/>
              <a:defRPr sz="3700"/>
            </a:lvl1pPr>
            <a:lvl2pPr lvl="1" rtl="0">
              <a:spcBef>
                <a:spcPts val="0"/>
              </a:spcBef>
              <a:spcAft>
                <a:spcPts val="0"/>
              </a:spcAft>
              <a:buClr>
                <a:schemeClr val="lt1"/>
              </a:buClr>
              <a:buSzPts val="3000"/>
              <a:buNone/>
              <a:defRPr sz="3000">
                <a:solidFill>
                  <a:schemeClr val="lt1"/>
                </a:solidFill>
              </a:defRPr>
            </a:lvl2pPr>
            <a:lvl3pPr lvl="2" rtl="0">
              <a:spcBef>
                <a:spcPts val="0"/>
              </a:spcBef>
              <a:spcAft>
                <a:spcPts val="0"/>
              </a:spcAft>
              <a:buClr>
                <a:schemeClr val="lt1"/>
              </a:buClr>
              <a:buSzPts val="3000"/>
              <a:buNone/>
              <a:defRPr sz="3000">
                <a:solidFill>
                  <a:schemeClr val="lt1"/>
                </a:solidFill>
              </a:defRPr>
            </a:lvl3pPr>
            <a:lvl4pPr lvl="3" rtl="0">
              <a:spcBef>
                <a:spcPts val="0"/>
              </a:spcBef>
              <a:spcAft>
                <a:spcPts val="0"/>
              </a:spcAft>
              <a:buClr>
                <a:schemeClr val="lt1"/>
              </a:buClr>
              <a:buSzPts val="3000"/>
              <a:buNone/>
              <a:defRPr sz="3000">
                <a:solidFill>
                  <a:schemeClr val="lt1"/>
                </a:solidFill>
              </a:defRPr>
            </a:lvl4pPr>
            <a:lvl5pPr lvl="4" rtl="0">
              <a:spcBef>
                <a:spcPts val="0"/>
              </a:spcBef>
              <a:spcAft>
                <a:spcPts val="0"/>
              </a:spcAft>
              <a:buClr>
                <a:schemeClr val="lt1"/>
              </a:buClr>
              <a:buSzPts val="3000"/>
              <a:buNone/>
              <a:defRPr sz="3000">
                <a:solidFill>
                  <a:schemeClr val="lt1"/>
                </a:solidFill>
              </a:defRPr>
            </a:lvl5pPr>
            <a:lvl6pPr lvl="5" rtl="0">
              <a:spcBef>
                <a:spcPts val="0"/>
              </a:spcBef>
              <a:spcAft>
                <a:spcPts val="0"/>
              </a:spcAft>
              <a:buClr>
                <a:schemeClr val="lt1"/>
              </a:buClr>
              <a:buSzPts val="3000"/>
              <a:buNone/>
              <a:defRPr sz="3000">
                <a:solidFill>
                  <a:schemeClr val="lt1"/>
                </a:solidFill>
              </a:defRPr>
            </a:lvl6pPr>
            <a:lvl7pPr lvl="6" rtl="0">
              <a:spcBef>
                <a:spcPts val="0"/>
              </a:spcBef>
              <a:spcAft>
                <a:spcPts val="0"/>
              </a:spcAft>
              <a:buClr>
                <a:schemeClr val="lt1"/>
              </a:buClr>
              <a:buSzPts val="3000"/>
              <a:buNone/>
              <a:defRPr sz="3000">
                <a:solidFill>
                  <a:schemeClr val="lt1"/>
                </a:solidFill>
              </a:defRPr>
            </a:lvl7pPr>
            <a:lvl8pPr lvl="7" rtl="0">
              <a:spcBef>
                <a:spcPts val="0"/>
              </a:spcBef>
              <a:spcAft>
                <a:spcPts val="0"/>
              </a:spcAft>
              <a:buClr>
                <a:schemeClr val="lt1"/>
              </a:buClr>
              <a:buSzPts val="3000"/>
              <a:buNone/>
              <a:defRPr sz="3000">
                <a:solidFill>
                  <a:schemeClr val="lt1"/>
                </a:solidFill>
              </a:defRPr>
            </a:lvl8pPr>
            <a:lvl9pPr lvl="8" rtl="0">
              <a:spcBef>
                <a:spcPts val="0"/>
              </a:spcBef>
              <a:spcAft>
                <a:spcPts val="0"/>
              </a:spcAft>
              <a:buClr>
                <a:schemeClr val="lt1"/>
              </a:buClr>
              <a:buSzPts val="3000"/>
              <a:buNone/>
              <a:defRPr sz="3000">
                <a:solidFill>
                  <a:schemeClr val="lt1"/>
                </a:solidFill>
              </a:defRPr>
            </a:lvl9pPr>
          </a:lstStyle>
          <a:p>
            <a:r>
              <a:t>xx%</a:t>
            </a:r>
          </a:p>
        </p:txBody>
      </p:sp>
      <p:sp>
        <p:nvSpPr>
          <p:cNvPr id="128" name="Google Shape;128;p13"/>
          <p:cNvSpPr txBox="1">
            <a:spLocks noGrp="1"/>
          </p:cNvSpPr>
          <p:nvPr>
            <p:ph type="subTitle" idx="9"/>
          </p:nvPr>
        </p:nvSpPr>
        <p:spPr>
          <a:xfrm>
            <a:off x="1885850" y="1348000"/>
            <a:ext cx="2452200" cy="815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29" name="Google Shape;129;p13"/>
          <p:cNvSpPr txBox="1">
            <a:spLocks noGrp="1"/>
          </p:cNvSpPr>
          <p:nvPr>
            <p:ph type="subTitle" idx="13"/>
          </p:nvPr>
        </p:nvSpPr>
        <p:spPr>
          <a:xfrm>
            <a:off x="1885850" y="3056010"/>
            <a:ext cx="2452200" cy="815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30" name="Google Shape;130;p13"/>
          <p:cNvSpPr txBox="1">
            <a:spLocks noGrp="1"/>
          </p:cNvSpPr>
          <p:nvPr>
            <p:ph type="subTitle" idx="14"/>
          </p:nvPr>
        </p:nvSpPr>
        <p:spPr>
          <a:xfrm>
            <a:off x="5664488" y="3056010"/>
            <a:ext cx="2452200" cy="815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31" name="Google Shape;131;p13"/>
          <p:cNvSpPr txBox="1">
            <a:spLocks noGrp="1"/>
          </p:cNvSpPr>
          <p:nvPr>
            <p:ph type="subTitle" idx="15"/>
          </p:nvPr>
        </p:nvSpPr>
        <p:spPr>
          <a:xfrm>
            <a:off x="5664488" y="1348000"/>
            <a:ext cx="2452200" cy="815700"/>
          </a:xfrm>
          <a:prstGeom prst="rect">
            <a:avLst/>
          </a:prstGeom>
        </p:spPr>
        <p:txBody>
          <a:bodyPr spcFirstLastPara="1" wrap="square" lIns="91425" tIns="91425" rIns="91425" bIns="91425" anchor="ctr" anchorCtr="0">
            <a:noAutofit/>
          </a:bodyPr>
          <a:lstStyle>
            <a:lvl1pPr lvl="0" rtl="0">
              <a:spcBef>
                <a:spcPts val="0"/>
              </a:spcBef>
              <a:spcAft>
                <a:spcPts val="0"/>
              </a:spcAft>
              <a:buSzPts val="24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32" name="Google Shape;132;p13"/>
          <p:cNvSpPr/>
          <p:nvPr/>
        </p:nvSpPr>
        <p:spPr>
          <a:xfrm rot="-5400000">
            <a:off x="-1510146" y="1690079"/>
            <a:ext cx="3694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33" name="Google Shape;133;p13"/>
          <p:cNvGrpSpPr/>
          <p:nvPr/>
        </p:nvGrpSpPr>
        <p:grpSpPr>
          <a:xfrm>
            <a:off x="3935273" y="2957301"/>
            <a:ext cx="5323500" cy="2908800"/>
            <a:chOff x="3935273" y="2957301"/>
            <a:chExt cx="5323500" cy="2908800"/>
          </a:xfrm>
        </p:grpSpPr>
        <p:sp>
          <p:nvSpPr>
            <p:cNvPr id="134" name="Google Shape;134;p13"/>
            <p:cNvSpPr/>
            <p:nvPr/>
          </p:nvSpPr>
          <p:spPr>
            <a:xfrm rot="-5400000">
              <a:off x="7239700" y="4365051"/>
              <a:ext cx="29088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 name="Google Shape;135;p13"/>
            <p:cNvSpPr/>
            <p:nvPr/>
          </p:nvSpPr>
          <p:spPr>
            <a:xfrm>
              <a:off x="3935273" y="4854750"/>
              <a:ext cx="53235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6" name="Google Shape;136;p13"/>
          <p:cNvGrpSpPr/>
          <p:nvPr/>
        </p:nvGrpSpPr>
        <p:grpSpPr>
          <a:xfrm>
            <a:off x="8104654" y="190037"/>
            <a:ext cx="769287" cy="2607425"/>
            <a:chOff x="8104654" y="190037"/>
            <a:chExt cx="769287" cy="2607425"/>
          </a:xfrm>
        </p:grpSpPr>
        <p:sp>
          <p:nvSpPr>
            <p:cNvPr id="137" name="Google Shape;137;p13"/>
            <p:cNvSpPr/>
            <p:nvPr/>
          </p:nvSpPr>
          <p:spPr>
            <a:xfrm>
              <a:off x="8514241" y="2437762"/>
              <a:ext cx="359700" cy="359700"/>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 name="Google Shape;138;p13"/>
            <p:cNvSpPr/>
            <p:nvPr/>
          </p:nvSpPr>
          <p:spPr>
            <a:xfrm rot="-2700000">
              <a:off x="8179166" y="264549"/>
              <a:ext cx="359776" cy="359776"/>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9" name="Google Shape;139;p13"/>
          <p:cNvSpPr/>
          <p:nvPr/>
        </p:nvSpPr>
        <p:spPr>
          <a:xfrm>
            <a:off x="3268725" y="4744350"/>
            <a:ext cx="359700" cy="314100"/>
          </a:xfrm>
          <a:prstGeom prst="mathNotEqual">
            <a:avLst>
              <a:gd name="adj1" fmla="val 23520"/>
              <a:gd name="adj2" fmla="val 6600000"/>
              <a:gd name="adj3" fmla="val 1176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 name="Google Shape;140;p13"/>
          <p:cNvSpPr/>
          <p:nvPr/>
        </p:nvSpPr>
        <p:spPr>
          <a:xfrm>
            <a:off x="157100" y="3056150"/>
            <a:ext cx="359700" cy="314100"/>
          </a:xfrm>
          <a:prstGeom prst="mathEqual">
            <a:avLst>
              <a:gd name="adj1" fmla="val 20853"/>
              <a:gd name="adj2" fmla="val 23543"/>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141"/>
        <p:cNvGrpSpPr/>
        <p:nvPr/>
      </p:nvGrpSpPr>
      <p:grpSpPr>
        <a:xfrm>
          <a:off x="0" y="0"/>
          <a:ext cx="0" cy="0"/>
          <a:chOff x="0" y="0"/>
          <a:chExt cx="0" cy="0"/>
        </a:xfrm>
      </p:grpSpPr>
      <p:sp>
        <p:nvSpPr>
          <p:cNvPr id="142" name="Google Shape;142;p14"/>
          <p:cNvSpPr txBox="1">
            <a:spLocks noGrp="1"/>
          </p:cNvSpPr>
          <p:nvPr>
            <p:ph type="title"/>
          </p:nvPr>
        </p:nvSpPr>
        <p:spPr>
          <a:xfrm>
            <a:off x="4575000" y="3644028"/>
            <a:ext cx="3342600" cy="5319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3000"/>
              <a:buNone/>
              <a:defRPr sz="22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p:txBody>
      </p:sp>
      <p:sp>
        <p:nvSpPr>
          <p:cNvPr id="143" name="Google Shape;143;p14"/>
          <p:cNvSpPr txBox="1">
            <a:spLocks noGrp="1"/>
          </p:cNvSpPr>
          <p:nvPr>
            <p:ph type="subTitle" idx="1"/>
          </p:nvPr>
        </p:nvSpPr>
        <p:spPr>
          <a:xfrm>
            <a:off x="1226400" y="1789080"/>
            <a:ext cx="6691200" cy="1744500"/>
          </a:xfrm>
          <a:prstGeom prst="rect">
            <a:avLst/>
          </a:prstGeom>
        </p:spPr>
        <p:txBody>
          <a:bodyPr spcFirstLastPara="1" wrap="square" lIns="91425" tIns="91425" rIns="91425" bIns="91425" anchor="b" anchorCtr="0">
            <a:noAutofit/>
          </a:bodyPr>
          <a:lstStyle>
            <a:lvl1pPr lvl="0" algn="r"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p:txBody>
      </p:sp>
      <p:grpSp>
        <p:nvGrpSpPr>
          <p:cNvPr id="144" name="Google Shape;144;p14"/>
          <p:cNvGrpSpPr/>
          <p:nvPr/>
        </p:nvGrpSpPr>
        <p:grpSpPr>
          <a:xfrm>
            <a:off x="0" y="199256"/>
            <a:ext cx="9498250" cy="375160"/>
            <a:chOff x="0" y="199256"/>
            <a:chExt cx="9498250" cy="375160"/>
          </a:xfrm>
        </p:grpSpPr>
        <p:sp>
          <p:nvSpPr>
            <p:cNvPr id="145" name="Google Shape;145;p14"/>
            <p:cNvSpPr/>
            <p:nvPr/>
          </p:nvSpPr>
          <p:spPr>
            <a:xfrm>
              <a:off x="0" y="481116"/>
              <a:ext cx="46233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 name="Google Shape;146;p14"/>
            <p:cNvSpPr/>
            <p:nvPr/>
          </p:nvSpPr>
          <p:spPr>
            <a:xfrm>
              <a:off x="5747650" y="199256"/>
              <a:ext cx="37506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7" name="Google Shape;147;p14"/>
          <p:cNvGrpSpPr/>
          <p:nvPr/>
        </p:nvGrpSpPr>
        <p:grpSpPr>
          <a:xfrm>
            <a:off x="245275" y="3855350"/>
            <a:ext cx="1377654" cy="1055612"/>
            <a:chOff x="245275" y="3855350"/>
            <a:chExt cx="1377654" cy="1055612"/>
          </a:xfrm>
        </p:grpSpPr>
        <p:sp>
          <p:nvSpPr>
            <p:cNvPr id="148" name="Google Shape;148;p14"/>
            <p:cNvSpPr/>
            <p:nvPr/>
          </p:nvSpPr>
          <p:spPr>
            <a:xfrm rot="-2700000">
              <a:off x="1188641" y="4476674"/>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4"/>
            <p:cNvSpPr/>
            <p:nvPr/>
          </p:nvSpPr>
          <p:spPr>
            <a:xfrm>
              <a:off x="245275" y="3855350"/>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50" name="Google Shape;150;p14"/>
          <p:cNvSpPr/>
          <p:nvPr/>
        </p:nvSpPr>
        <p:spPr>
          <a:xfrm>
            <a:off x="8297566" y="472737"/>
            <a:ext cx="359700" cy="359700"/>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 name="Google Shape;151;p14"/>
          <p:cNvSpPr/>
          <p:nvPr/>
        </p:nvSpPr>
        <p:spPr>
          <a:xfrm rot="5400000">
            <a:off x="6699325" y="3858150"/>
            <a:ext cx="3556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CUSTOM_10">
    <p:spTree>
      <p:nvGrpSpPr>
        <p:cNvPr id="1" name="Shape 152"/>
        <p:cNvGrpSpPr/>
        <p:nvPr/>
      </p:nvGrpSpPr>
      <p:grpSpPr>
        <a:xfrm>
          <a:off x="0" y="0"/>
          <a:ext cx="0" cy="0"/>
          <a:chOff x="0" y="0"/>
          <a:chExt cx="0" cy="0"/>
        </a:xfrm>
      </p:grpSpPr>
      <p:sp>
        <p:nvSpPr>
          <p:cNvPr id="153" name="Google Shape;153;p1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4" name="Google Shape;154;p15"/>
          <p:cNvSpPr txBox="1">
            <a:spLocks noGrp="1"/>
          </p:cNvSpPr>
          <p:nvPr>
            <p:ph type="subTitle" idx="1"/>
          </p:nvPr>
        </p:nvSpPr>
        <p:spPr>
          <a:xfrm>
            <a:off x="904250" y="3366663"/>
            <a:ext cx="22419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5" name="Google Shape;155;p15"/>
          <p:cNvSpPr txBox="1">
            <a:spLocks noGrp="1"/>
          </p:cNvSpPr>
          <p:nvPr>
            <p:ph type="subTitle" idx="2"/>
          </p:nvPr>
        </p:nvSpPr>
        <p:spPr>
          <a:xfrm>
            <a:off x="3451059" y="3366663"/>
            <a:ext cx="22419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6" name="Google Shape;156;p15"/>
          <p:cNvSpPr txBox="1">
            <a:spLocks noGrp="1"/>
          </p:cNvSpPr>
          <p:nvPr>
            <p:ph type="subTitle" idx="3"/>
          </p:nvPr>
        </p:nvSpPr>
        <p:spPr>
          <a:xfrm>
            <a:off x="5997851" y="3366663"/>
            <a:ext cx="22419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157" name="Google Shape;157;p15"/>
          <p:cNvSpPr txBox="1">
            <a:spLocks noGrp="1"/>
          </p:cNvSpPr>
          <p:nvPr>
            <p:ph type="title" idx="4" hasCustomPrompt="1"/>
          </p:nvPr>
        </p:nvSpPr>
        <p:spPr>
          <a:xfrm>
            <a:off x="1506225" y="1510988"/>
            <a:ext cx="10383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58" name="Google Shape;158;p15"/>
          <p:cNvSpPr txBox="1">
            <a:spLocks noGrp="1"/>
          </p:cNvSpPr>
          <p:nvPr>
            <p:ph type="title" idx="5" hasCustomPrompt="1"/>
          </p:nvPr>
        </p:nvSpPr>
        <p:spPr>
          <a:xfrm>
            <a:off x="4052927" y="1510988"/>
            <a:ext cx="10383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59" name="Google Shape;159;p15"/>
          <p:cNvSpPr txBox="1">
            <a:spLocks noGrp="1"/>
          </p:cNvSpPr>
          <p:nvPr>
            <p:ph type="title" idx="6" hasCustomPrompt="1"/>
          </p:nvPr>
        </p:nvSpPr>
        <p:spPr>
          <a:xfrm>
            <a:off x="6599651" y="1510988"/>
            <a:ext cx="1038300" cy="572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28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160" name="Google Shape;160;p15"/>
          <p:cNvSpPr txBox="1">
            <a:spLocks noGrp="1"/>
          </p:cNvSpPr>
          <p:nvPr>
            <p:ph type="subTitle" idx="7"/>
          </p:nvPr>
        </p:nvSpPr>
        <p:spPr>
          <a:xfrm>
            <a:off x="904250" y="3012963"/>
            <a:ext cx="22419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latin typeface="Baumans" panose="02000506020000020003"/>
                <a:ea typeface="Baumans" panose="02000506020000020003"/>
                <a:cs typeface="Baumans" panose="02000506020000020003"/>
                <a:sym typeface="Baumans" panose="02000506020000020003"/>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61" name="Google Shape;161;p15"/>
          <p:cNvSpPr txBox="1">
            <a:spLocks noGrp="1"/>
          </p:cNvSpPr>
          <p:nvPr>
            <p:ph type="subTitle" idx="8"/>
          </p:nvPr>
        </p:nvSpPr>
        <p:spPr>
          <a:xfrm>
            <a:off x="3451061" y="3012963"/>
            <a:ext cx="22419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latin typeface="Baumans" panose="02000506020000020003"/>
                <a:ea typeface="Baumans" panose="02000506020000020003"/>
                <a:cs typeface="Baumans" panose="02000506020000020003"/>
                <a:sym typeface="Baumans" panose="02000506020000020003"/>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62" name="Google Shape;162;p15"/>
          <p:cNvSpPr txBox="1">
            <a:spLocks noGrp="1"/>
          </p:cNvSpPr>
          <p:nvPr>
            <p:ph type="subTitle" idx="9"/>
          </p:nvPr>
        </p:nvSpPr>
        <p:spPr>
          <a:xfrm>
            <a:off x="5997853" y="3012963"/>
            <a:ext cx="2241900" cy="429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latin typeface="Baumans" panose="02000506020000020003"/>
                <a:ea typeface="Baumans" panose="02000506020000020003"/>
                <a:cs typeface="Baumans" panose="02000506020000020003"/>
                <a:sym typeface="Baumans" panose="02000506020000020003"/>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163" name="Google Shape;163;p15"/>
          <p:cNvSpPr/>
          <p:nvPr/>
        </p:nvSpPr>
        <p:spPr>
          <a:xfrm>
            <a:off x="5830150" y="134725"/>
            <a:ext cx="35754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64" name="Google Shape;164;p15"/>
          <p:cNvGrpSpPr/>
          <p:nvPr/>
        </p:nvGrpSpPr>
        <p:grpSpPr>
          <a:xfrm>
            <a:off x="7389925" y="1657075"/>
            <a:ext cx="1808700" cy="3575400"/>
            <a:chOff x="7389925" y="1657075"/>
            <a:chExt cx="1808700" cy="3575400"/>
          </a:xfrm>
        </p:grpSpPr>
        <p:sp>
          <p:nvSpPr>
            <p:cNvPr id="165" name="Google Shape;165;p15"/>
            <p:cNvSpPr/>
            <p:nvPr/>
          </p:nvSpPr>
          <p:spPr>
            <a:xfrm rot="5400000">
              <a:off x="6803600" y="3398125"/>
              <a:ext cx="35754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15"/>
            <p:cNvSpPr/>
            <p:nvPr/>
          </p:nvSpPr>
          <p:spPr>
            <a:xfrm>
              <a:off x="7389925" y="4722175"/>
              <a:ext cx="18087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67" name="Google Shape;167;p15"/>
          <p:cNvGrpSpPr/>
          <p:nvPr/>
        </p:nvGrpSpPr>
        <p:grpSpPr>
          <a:xfrm>
            <a:off x="-71625" y="137800"/>
            <a:ext cx="1930500" cy="1333500"/>
            <a:chOff x="-71625" y="137800"/>
            <a:chExt cx="1930500" cy="1333500"/>
          </a:xfrm>
        </p:grpSpPr>
        <p:sp>
          <p:nvSpPr>
            <p:cNvPr id="168" name="Google Shape;168;p15"/>
            <p:cNvSpPr/>
            <p:nvPr/>
          </p:nvSpPr>
          <p:spPr>
            <a:xfrm>
              <a:off x="-71625" y="351725"/>
              <a:ext cx="19305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 name="Google Shape;169;p15"/>
            <p:cNvSpPr/>
            <p:nvPr/>
          </p:nvSpPr>
          <p:spPr>
            <a:xfrm rot="5400000">
              <a:off x="-269425" y="757900"/>
              <a:ext cx="13335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70" name="Google Shape;170;p15"/>
          <p:cNvSpPr/>
          <p:nvPr/>
        </p:nvSpPr>
        <p:spPr>
          <a:xfrm>
            <a:off x="-314900" y="4899475"/>
            <a:ext cx="35754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 name="Google Shape;171;p15"/>
          <p:cNvSpPr/>
          <p:nvPr/>
        </p:nvSpPr>
        <p:spPr>
          <a:xfrm>
            <a:off x="8411450" y="1110700"/>
            <a:ext cx="359700" cy="314100"/>
          </a:xfrm>
          <a:prstGeom prst="mathEqual">
            <a:avLst>
              <a:gd name="adj1" fmla="val 20853"/>
              <a:gd name="adj2" fmla="val 2354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 name="Google Shape;172;p15"/>
          <p:cNvSpPr/>
          <p:nvPr/>
        </p:nvSpPr>
        <p:spPr>
          <a:xfrm>
            <a:off x="5175375" y="10063"/>
            <a:ext cx="361800" cy="342600"/>
          </a:xfrm>
          <a:prstGeom prst="mathDivide">
            <a:avLst>
              <a:gd name="adj1" fmla="val 23520"/>
              <a:gd name="adj2" fmla="val 2930"/>
              <a:gd name="adj3" fmla="val 1176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73" name="Google Shape;173;p15"/>
          <p:cNvGrpSpPr/>
          <p:nvPr/>
        </p:nvGrpSpPr>
        <p:grpSpPr>
          <a:xfrm>
            <a:off x="142929" y="4007487"/>
            <a:ext cx="7053171" cy="918388"/>
            <a:chOff x="142929" y="4007487"/>
            <a:chExt cx="7053171" cy="918388"/>
          </a:xfrm>
        </p:grpSpPr>
        <p:sp>
          <p:nvSpPr>
            <p:cNvPr id="174" name="Google Shape;174;p15"/>
            <p:cNvSpPr/>
            <p:nvPr/>
          </p:nvSpPr>
          <p:spPr>
            <a:xfrm rot="-2700000">
              <a:off x="217441" y="4081999"/>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 name="Google Shape;175;p15"/>
            <p:cNvSpPr/>
            <p:nvPr/>
          </p:nvSpPr>
          <p:spPr>
            <a:xfrm>
              <a:off x="6836400" y="4611775"/>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176"/>
        <p:cNvGrpSpPr/>
        <p:nvPr/>
      </p:nvGrpSpPr>
      <p:grpSpPr>
        <a:xfrm>
          <a:off x="0" y="0"/>
          <a:ext cx="0" cy="0"/>
          <a:chOff x="0" y="0"/>
          <a:chExt cx="0" cy="0"/>
        </a:xfrm>
      </p:grpSpPr>
      <p:sp>
        <p:nvSpPr>
          <p:cNvPr id="177" name="Google Shape;177;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p:txBody>
      </p:sp>
      <p:sp>
        <p:nvSpPr>
          <p:cNvPr id="178" name="Google Shape;178;p16"/>
          <p:cNvSpPr txBox="1">
            <a:spLocks noGrp="1"/>
          </p:cNvSpPr>
          <p:nvPr>
            <p:ph type="subTitle" idx="1"/>
          </p:nvPr>
        </p:nvSpPr>
        <p:spPr>
          <a:xfrm>
            <a:off x="4979857" y="2767609"/>
            <a:ext cx="2805000" cy="1221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p:txBody>
      </p:sp>
      <p:sp>
        <p:nvSpPr>
          <p:cNvPr id="179" name="Google Shape;179;p16"/>
          <p:cNvSpPr txBox="1">
            <a:spLocks noGrp="1"/>
          </p:cNvSpPr>
          <p:nvPr>
            <p:ph type="subTitle" idx="2"/>
          </p:nvPr>
        </p:nvSpPr>
        <p:spPr>
          <a:xfrm>
            <a:off x="1359148" y="2767609"/>
            <a:ext cx="2805000" cy="1221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sz="1400" b="0"/>
            </a:lvl1pPr>
            <a:lvl2pPr lvl="1" algn="ctr" rtl="0">
              <a:lnSpc>
                <a:spcPct val="115000"/>
              </a:lnSpc>
              <a:spcBef>
                <a:spcPts val="0"/>
              </a:spcBef>
              <a:spcAft>
                <a:spcPts val="0"/>
              </a:spcAft>
              <a:buSzPts val="2800"/>
              <a:buNone/>
              <a:defRPr sz="2800"/>
            </a:lvl2pPr>
            <a:lvl3pPr lvl="2" algn="ctr" rtl="0">
              <a:lnSpc>
                <a:spcPct val="115000"/>
              </a:lnSpc>
              <a:spcBef>
                <a:spcPts val="0"/>
              </a:spcBef>
              <a:spcAft>
                <a:spcPts val="0"/>
              </a:spcAft>
              <a:buSzPts val="2800"/>
              <a:buNone/>
              <a:defRPr sz="2800"/>
            </a:lvl3pPr>
            <a:lvl4pPr lvl="3" algn="ctr" rtl="0">
              <a:lnSpc>
                <a:spcPct val="115000"/>
              </a:lnSpc>
              <a:spcBef>
                <a:spcPts val="0"/>
              </a:spcBef>
              <a:spcAft>
                <a:spcPts val="0"/>
              </a:spcAft>
              <a:buSzPts val="2800"/>
              <a:buNone/>
              <a:defRPr sz="2800"/>
            </a:lvl4pPr>
            <a:lvl5pPr lvl="4" algn="ctr" rtl="0">
              <a:lnSpc>
                <a:spcPct val="115000"/>
              </a:lnSpc>
              <a:spcBef>
                <a:spcPts val="0"/>
              </a:spcBef>
              <a:spcAft>
                <a:spcPts val="0"/>
              </a:spcAft>
              <a:buSzPts val="2800"/>
              <a:buNone/>
              <a:defRPr sz="2800"/>
            </a:lvl5pPr>
            <a:lvl6pPr lvl="5" algn="ctr" rtl="0">
              <a:lnSpc>
                <a:spcPct val="115000"/>
              </a:lnSpc>
              <a:spcBef>
                <a:spcPts val="0"/>
              </a:spcBef>
              <a:spcAft>
                <a:spcPts val="0"/>
              </a:spcAft>
              <a:buSzPts val="2800"/>
              <a:buNone/>
              <a:defRPr sz="2800"/>
            </a:lvl6pPr>
            <a:lvl7pPr lvl="6" algn="ctr" rtl="0">
              <a:lnSpc>
                <a:spcPct val="115000"/>
              </a:lnSpc>
              <a:spcBef>
                <a:spcPts val="0"/>
              </a:spcBef>
              <a:spcAft>
                <a:spcPts val="0"/>
              </a:spcAft>
              <a:buSzPts val="2800"/>
              <a:buNone/>
              <a:defRPr sz="2800"/>
            </a:lvl7pPr>
            <a:lvl8pPr lvl="7" algn="ctr" rtl="0">
              <a:lnSpc>
                <a:spcPct val="115000"/>
              </a:lnSpc>
              <a:spcBef>
                <a:spcPts val="0"/>
              </a:spcBef>
              <a:spcAft>
                <a:spcPts val="0"/>
              </a:spcAft>
              <a:buSzPts val="2800"/>
              <a:buNone/>
              <a:defRPr sz="2800"/>
            </a:lvl8pPr>
            <a:lvl9pPr lvl="8" algn="ctr" rtl="0">
              <a:lnSpc>
                <a:spcPct val="115000"/>
              </a:lnSpc>
              <a:spcBef>
                <a:spcPts val="0"/>
              </a:spcBef>
              <a:spcAft>
                <a:spcPts val="0"/>
              </a:spcAft>
              <a:buSzPts val="2800"/>
              <a:buNone/>
              <a:defRPr sz="2800"/>
            </a:lvl9pPr>
          </a:lstStyle>
          <a:p/>
        </p:txBody>
      </p:sp>
      <p:sp>
        <p:nvSpPr>
          <p:cNvPr id="180" name="Google Shape;180;p16"/>
          <p:cNvSpPr txBox="1">
            <a:spLocks noGrp="1"/>
          </p:cNvSpPr>
          <p:nvPr>
            <p:ph type="subTitle" idx="3"/>
          </p:nvPr>
        </p:nvSpPr>
        <p:spPr>
          <a:xfrm>
            <a:off x="4979858" y="2396900"/>
            <a:ext cx="28050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181" name="Google Shape;181;p16"/>
          <p:cNvSpPr txBox="1">
            <a:spLocks noGrp="1"/>
          </p:cNvSpPr>
          <p:nvPr>
            <p:ph type="subTitle" idx="4"/>
          </p:nvPr>
        </p:nvSpPr>
        <p:spPr>
          <a:xfrm>
            <a:off x="1359138" y="2396900"/>
            <a:ext cx="28050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grpSp>
        <p:nvGrpSpPr>
          <p:cNvPr id="182" name="Google Shape;182;p16"/>
          <p:cNvGrpSpPr/>
          <p:nvPr/>
        </p:nvGrpSpPr>
        <p:grpSpPr>
          <a:xfrm>
            <a:off x="-98725" y="1483700"/>
            <a:ext cx="3925800" cy="3781200"/>
            <a:chOff x="-98725" y="1483700"/>
            <a:chExt cx="3925800" cy="3781200"/>
          </a:xfrm>
        </p:grpSpPr>
        <p:sp>
          <p:nvSpPr>
            <p:cNvPr id="183" name="Google Shape;183;p16"/>
            <p:cNvSpPr/>
            <p:nvPr/>
          </p:nvSpPr>
          <p:spPr>
            <a:xfrm rot="10800000">
              <a:off x="-98725" y="4897250"/>
              <a:ext cx="39258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 name="Google Shape;184;p16"/>
            <p:cNvSpPr/>
            <p:nvPr/>
          </p:nvSpPr>
          <p:spPr>
            <a:xfrm rot="5400000">
              <a:off x="-1506200" y="3327650"/>
              <a:ext cx="37812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5" name="Google Shape;185;p16"/>
          <p:cNvGrpSpPr/>
          <p:nvPr/>
        </p:nvGrpSpPr>
        <p:grpSpPr>
          <a:xfrm>
            <a:off x="6202950" y="3729907"/>
            <a:ext cx="2993400" cy="1413600"/>
            <a:chOff x="6202950" y="3729907"/>
            <a:chExt cx="2993400" cy="1413600"/>
          </a:xfrm>
        </p:grpSpPr>
        <p:sp>
          <p:nvSpPr>
            <p:cNvPr id="186" name="Google Shape;186;p16"/>
            <p:cNvSpPr/>
            <p:nvPr/>
          </p:nvSpPr>
          <p:spPr>
            <a:xfrm rot="10800000">
              <a:off x="6202950" y="4693151"/>
              <a:ext cx="29934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 name="Google Shape;187;p16"/>
            <p:cNvSpPr/>
            <p:nvPr/>
          </p:nvSpPr>
          <p:spPr>
            <a:xfrm rot="5400000">
              <a:off x="7940400" y="4390057"/>
              <a:ext cx="14136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8" name="Google Shape;188;p16"/>
          <p:cNvGrpSpPr/>
          <p:nvPr/>
        </p:nvGrpSpPr>
        <p:grpSpPr>
          <a:xfrm>
            <a:off x="5675825" y="134976"/>
            <a:ext cx="3925800" cy="434199"/>
            <a:chOff x="5675825" y="134976"/>
            <a:chExt cx="3925800" cy="434199"/>
          </a:xfrm>
        </p:grpSpPr>
        <p:sp>
          <p:nvSpPr>
            <p:cNvPr id="189" name="Google Shape;189;p16"/>
            <p:cNvSpPr/>
            <p:nvPr/>
          </p:nvSpPr>
          <p:spPr>
            <a:xfrm rot="10800000">
              <a:off x="5675825" y="134976"/>
              <a:ext cx="39258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 name="Google Shape;190;p16"/>
            <p:cNvSpPr/>
            <p:nvPr/>
          </p:nvSpPr>
          <p:spPr>
            <a:xfrm rot="10800000">
              <a:off x="8225950" y="475875"/>
              <a:ext cx="13299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91" name="Google Shape;191;p16"/>
          <p:cNvGrpSpPr/>
          <p:nvPr/>
        </p:nvGrpSpPr>
        <p:grpSpPr>
          <a:xfrm>
            <a:off x="7519791" y="342687"/>
            <a:ext cx="1381813" cy="3002725"/>
            <a:chOff x="7519791" y="342687"/>
            <a:chExt cx="1381813" cy="3002725"/>
          </a:xfrm>
        </p:grpSpPr>
        <p:sp>
          <p:nvSpPr>
            <p:cNvPr id="192" name="Google Shape;192;p16"/>
            <p:cNvSpPr/>
            <p:nvPr/>
          </p:nvSpPr>
          <p:spPr>
            <a:xfrm rot="-2700000">
              <a:off x="8467316" y="2911124"/>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 name="Google Shape;193;p16"/>
            <p:cNvSpPr/>
            <p:nvPr/>
          </p:nvSpPr>
          <p:spPr>
            <a:xfrm>
              <a:off x="7519791" y="342687"/>
              <a:ext cx="359700" cy="3597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94" name="Google Shape;194;p16"/>
          <p:cNvSpPr/>
          <p:nvPr/>
        </p:nvSpPr>
        <p:spPr>
          <a:xfrm>
            <a:off x="204550" y="24575"/>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95"/>
        <p:cNvGrpSpPr/>
        <p:nvPr/>
      </p:nvGrpSpPr>
      <p:grpSpPr>
        <a:xfrm>
          <a:off x="0" y="0"/>
          <a:ext cx="0" cy="0"/>
          <a:chOff x="0" y="0"/>
          <a:chExt cx="0" cy="0"/>
        </a:xfrm>
      </p:grpSpPr>
      <p:sp>
        <p:nvSpPr>
          <p:cNvPr id="196" name="Google Shape;196;p1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97" name="Google Shape;197;p17"/>
          <p:cNvGrpSpPr/>
          <p:nvPr/>
        </p:nvGrpSpPr>
        <p:grpSpPr>
          <a:xfrm>
            <a:off x="7934678" y="9"/>
            <a:ext cx="1209300" cy="3322500"/>
            <a:chOff x="7934678" y="9"/>
            <a:chExt cx="1209300" cy="3322500"/>
          </a:xfrm>
        </p:grpSpPr>
        <p:sp>
          <p:nvSpPr>
            <p:cNvPr id="198" name="Google Shape;198;p17"/>
            <p:cNvSpPr/>
            <p:nvPr/>
          </p:nvSpPr>
          <p:spPr>
            <a:xfrm rot="-5400000">
              <a:off x="7124404" y="1614609"/>
              <a:ext cx="33225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 name="Google Shape;199;p17"/>
            <p:cNvSpPr/>
            <p:nvPr/>
          </p:nvSpPr>
          <p:spPr>
            <a:xfrm>
              <a:off x="7934678" y="273800"/>
              <a:ext cx="12093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0" name="Google Shape;200;p17"/>
          <p:cNvSpPr/>
          <p:nvPr/>
        </p:nvSpPr>
        <p:spPr>
          <a:xfrm>
            <a:off x="6676022" y="4875113"/>
            <a:ext cx="24678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 name="Google Shape;201;p17"/>
          <p:cNvSpPr/>
          <p:nvPr/>
        </p:nvSpPr>
        <p:spPr>
          <a:xfrm>
            <a:off x="5697166" y="4741937"/>
            <a:ext cx="359700" cy="3597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02" name="Google Shape;202;p17"/>
          <p:cNvGrpSpPr/>
          <p:nvPr/>
        </p:nvGrpSpPr>
        <p:grpSpPr>
          <a:xfrm>
            <a:off x="158016" y="-191943"/>
            <a:ext cx="390963" cy="5397527"/>
            <a:chOff x="158016" y="-191943"/>
            <a:chExt cx="390963" cy="5397527"/>
          </a:xfrm>
        </p:grpSpPr>
        <p:sp>
          <p:nvSpPr>
            <p:cNvPr id="203" name="Google Shape;203;p17"/>
            <p:cNvSpPr/>
            <p:nvPr/>
          </p:nvSpPr>
          <p:spPr>
            <a:xfrm rot="-5400000">
              <a:off x="-1158921" y="3497684"/>
              <a:ext cx="33225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 name="Google Shape;204;p17"/>
            <p:cNvSpPr/>
            <p:nvPr/>
          </p:nvSpPr>
          <p:spPr>
            <a:xfrm rot="-5400000">
              <a:off x="-186684" y="152757"/>
              <a:ext cx="7827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05" name="Google Shape;205;p17"/>
          <p:cNvSpPr/>
          <p:nvPr/>
        </p:nvSpPr>
        <p:spPr>
          <a:xfrm>
            <a:off x="7245925" y="163400"/>
            <a:ext cx="359700" cy="314100"/>
          </a:xfrm>
          <a:prstGeom prst="mathNotEqual">
            <a:avLst>
              <a:gd name="adj1" fmla="val 23520"/>
              <a:gd name="adj2" fmla="val 6600000"/>
              <a:gd name="adj3" fmla="val 1176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only 2">
  <p:cSld name="TITLE_ONLY_2">
    <p:spTree>
      <p:nvGrpSpPr>
        <p:cNvPr id="1" name="Shape 206"/>
        <p:cNvGrpSpPr/>
        <p:nvPr/>
      </p:nvGrpSpPr>
      <p:grpSpPr>
        <a:xfrm>
          <a:off x="0" y="0"/>
          <a:ext cx="0" cy="0"/>
          <a:chOff x="0" y="0"/>
          <a:chExt cx="0" cy="0"/>
        </a:xfrm>
      </p:grpSpPr>
      <p:sp>
        <p:nvSpPr>
          <p:cNvPr id="207" name="Google Shape;20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08" name="Google Shape;208;p18"/>
          <p:cNvGrpSpPr/>
          <p:nvPr/>
        </p:nvGrpSpPr>
        <p:grpSpPr>
          <a:xfrm>
            <a:off x="-140700" y="-370300"/>
            <a:ext cx="4068000" cy="2083800"/>
            <a:chOff x="-140700" y="-370300"/>
            <a:chExt cx="4068000" cy="2083800"/>
          </a:xfrm>
        </p:grpSpPr>
        <p:sp>
          <p:nvSpPr>
            <p:cNvPr id="209" name="Google Shape;209;p18"/>
            <p:cNvSpPr/>
            <p:nvPr/>
          </p:nvSpPr>
          <p:spPr>
            <a:xfrm rot="5400000">
              <a:off x="-627700" y="624950"/>
              <a:ext cx="20838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 name="Google Shape;210;p18"/>
            <p:cNvSpPr/>
            <p:nvPr/>
          </p:nvSpPr>
          <p:spPr>
            <a:xfrm>
              <a:off x="-140700" y="180159"/>
              <a:ext cx="40680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1" name="Google Shape;211;p18"/>
          <p:cNvGrpSpPr/>
          <p:nvPr/>
        </p:nvGrpSpPr>
        <p:grpSpPr>
          <a:xfrm>
            <a:off x="7535329" y="-55625"/>
            <a:ext cx="1418400" cy="2272500"/>
            <a:chOff x="7535329" y="-55625"/>
            <a:chExt cx="1418400" cy="2272500"/>
          </a:xfrm>
        </p:grpSpPr>
        <p:sp>
          <p:nvSpPr>
            <p:cNvPr id="212" name="Google Shape;212;p18"/>
            <p:cNvSpPr/>
            <p:nvPr/>
          </p:nvSpPr>
          <p:spPr>
            <a:xfrm rot="5400000">
              <a:off x="7518425" y="1033975"/>
              <a:ext cx="22725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18"/>
            <p:cNvSpPr/>
            <p:nvPr/>
          </p:nvSpPr>
          <p:spPr>
            <a:xfrm>
              <a:off x="7535329" y="392425"/>
              <a:ext cx="14184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14" name="Google Shape;214;p18"/>
          <p:cNvGrpSpPr/>
          <p:nvPr/>
        </p:nvGrpSpPr>
        <p:grpSpPr>
          <a:xfrm>
            <a:off x="0" y="4710507"/>
            <a:ext cx="9144125" cy="297407"/>
            <a:chOff x="0" y="4710507"/>
            <a:chExt cx="9144125" cy="297407"/>
          </a:xfrm>
        </p:grpSpPr>
        <p:sp>
          <p:nvSpPr>
            <p:cNvPr id="215" name="Google Shape;215;p18"/>
            <p:cNvSpPr/>
            <p:nvPr/>
          </p:nvSpPr>
          <p:spPr>
            <a:xfrm>
              <a:off x="0" y="4914614"/>
              <a:ext cx="32232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 name="Google Shape;216;p18"/>
            <p:cNvSpPr/>
            <p:nvPr/>
          </p:nvSpPr>
          <p:spPr>
            <a:xfrm>
              <a:off x="4837925" y="4710507"/>
              <a:ext cx="43062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17" name="Google Shape;217;p18"/>
          <p:cNvSpPr/>
          <p:nvPr/>
        </p:nvSpPr>
        <p:spPr>
          <a:xfrm>
            <a:off x="8473775" y="2426813"/>
            <a:ext cx="361800" cy="342600"/>
          </a:xfrm>
          <a:prstGeom prst="mathDivide">
            <a:avLst>
              <a:gd name="adj1" fmla="val 23520"/>
              <a:gd name="adj2" fmla="val 2930"/>
              <a:gd name="adj3" fmla="val 1176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 name="Google Shape;218;p18"/>
          <p:cNvSpPr/>
          <p:nvPr/>
        </p:nvSpPr>
        <p:spPr>
          <a:xfrm>
            <a:off x="234350" y="1902775"/>
            <a:ext cx="359700" cy="314100"/>
          </a:xfrm>
          <a:prstGeom prst="mathNotEqual">
            <a:avLst>
              <a:gd name="adj1" fmla="val 23520"/>
              <a:gd name="adj2" fmla="val 6600000"/>
              <a:gd name="adj3" fmla="val 1176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219"/>
        <p:cNvGrpSpPr/>
        <p:nvPr/>
      </p:nvGrpSpPr>
      <p:grpSpPr>
        <a:xfrm>
          <a:off x="0" y="0"/>
          <a:ext cx="0" cy="0"/>
          <a:chOff x="0" y="0"/>
          <a:chExt cx="0" cy="0"/>
        </a:xfrm>
      </p:grpSpPr>
      <p:sp>
        <p:nvSpPr>
          <p:cNvPr id="220" name="Google Shape;220;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21" name="Google Shape;221;p19"/>
          <p:cNvSpPr txBox="1">
            <a:spLocks noGrp="1"/>
          </p:cNvSpPr>
          <p:nvPr>
            <p:ph type="subTitle" idx="1"/>
          </p:nvPr>
        </p:nvSpPr>
        <p:spPr>
          <a:xfrm>
            <a:off x="936251" y="2518074"/>
            <a:ext cx="22218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22" name="Google Shape;222;p19"/>
          <p:cNvSpPr txBox="1">
            <a:spLocks noGrp="1"/>
          </p:cNvSpPr>
          <p:nvPr>
            <p:ph type="subTitle" idx="2"/>
          </p:nvPr>
        </p:nvSpPr>
        <p:spPr>
          <a:xfrm>
            <a:off x="3461100" y="3127674"/>
            <a:ext cx="22218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23" name="Google Shape;223;p19"/>
          <p:cNvSpPr txBox="1">
            <a:spLocks noGrp="1"/>
          </p:cNvSpPr>
          <p:nvPr>
            <p:ph type="subTitle" idx="3"/>
          </p:nvPr>
        </p:nvSpPr>
        <p:spPr>
          <a:xfrm>
            <a:off x="5985949" y="2518074"/>
            <a:ext cx="22218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24" name="Google Shape;224;p19"/>
          <p:cNvSpPr txBox="1">
            <a:spLocks noGrp="1"/>
          </p:cNvSpPr>
          <p:nvPr>
            <p:ph type="subTitle" idx="4"/>
          </p:nvPr>
        </p:nvSpPr>
        <p:spPr>
          <a:xfrm>
            <a:off x="936251" y="2214399"/>
            <a:ext cx="2221800" cy="43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25" name="Google Shape;225;p19"/>
          <p:cNvSpPr txBox="1">
            <a:spLocks noGrp="1"/>
          </p:cNvSpPr>
          <p:nvPr>
            <p:ph type="subTitle" idx="5"/>
          </p:nvPr>
        </p:nvSpPr>
        <p:spPr>
          <a:xfrm>
            <a:off x="3461100" y="2823999"/>
            <a:ext cx="2221800" cy="43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sp>
        <p:nvSpPr>
          <p:cNvPr id="226" name="Google Shape;226;p19"/>
          <p:cNvSpPr txBox="1">
            <a:spLocks noGrp="1"/>
          </p:cNvSpPr>
          <p:nvPr>
            <p:ph type="subTitle" idx="6"/>
          </p:nvPr>
        </p:nvSpPr>
        <p:spPr>
          <a:xfrm>
            <a:off x="5985949" y="2214399"/>
            <a:ext cx="2221800" cy="430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00000"/>
              </a:lnSpc>
              <a:spcBef>
                <a:spcPts val="0"/>
              </a:spcBef>
              <a:spcAft>
                <a:spcPts val="0"/>
              </a:spcAft>
              <a:buSzPts val="2400"/>
              <a:buFont typeface="DM Sans"/>
              <a:buNone/>
              <a:defRPr sz="2400" b="1">
                <a:latin typeface="DM Sans"/>
                <a:ea typeface="DM Sans"/>
                <a:cs typeface="DM Sans"/>
                <a:sym typeface="DM Sans"/>
              </a:defRPr>
            </a:lvl2pPr>
            <a:lvl3pPr lvl="2" algn="ctr" rtl="0">
              <a:lnSpc>
                <a:spcPct val="100000"/>
              </a:lnSpc>
              <a:spcBef>
                <a:spcPts val="0"/>
              </a:spcBef>
              <a:spcAft>
                <a:spcPts val="0"/>
              </a:spcAft>
              <a:buSzPts val="2400"/>
              <a:buFont typeface="DM Sans"/>
              <a:buNone/>
              <a:defRPr sz="2400" b="1">
                <a:latin typeface="DM Sans"/>
                <a:ea typeface="DM Sans"/>
                <a:cs typeface="DM Sans"/>
                <a:sym typeface="DM Sans"/>
              </a:defRPr>
            </a:lvl3pPr>
            <a:lvl4pPr lvl="3" algn="ctr" rtl="0">
              <a:lnSpc>
                <a:spcPct val="100000"/>
              </a:lnSpc>
              <a:spcBef>
                <a:spcPts val="0"/>
              </a:spcBef>
              <a:spcAft>
                <a:spcPts val="0"/>
              </a:spcAft>
              <a:buSzPts val="2400"/>
              <a:buFont typeface="DM Sans"/>
              <a:buNone/>
              <a:defRPr sz="2400" b="1">
                <a:latin typeface="DM Sans"/>
                <a:ea typeface="DM Sans"/>
                <a:cs typeface="DM Sans"/>
                <a:sym typeface="DM Sans"/>
              </a:defRPr>
            </a:lvl4pPr>
            <a:lvl5pPr lvl="4" algn="ctr" rtl="0">
              <a:lnSpc>
                <a:spcPct val="100000"/>
              </a:lnSpc>
              <a:spcBef>
                <a:spcPts val="0"/>
              </a:spcBef>
              <a:spcAft>
                <a:spcPts val="0"/>
              </a:spcAft>
              <a:buSzPts val="2400"/>
              <a:buFont typeface="DM Sans"/>
              <a:buNone/>
              <a:defRPr sz="2400" b="1">
                <a:latin typeface="DM Sans"/>
                <a:ea typeface="DM Sans"/>
                <a:cs typeface="DM Sans"/>
                <a:sym typeface="DM Sans"/>
              </a:defRPr>
            </a:lvl5pPr>
            <a:lvl6pPr lvl="5" algn="ctr" rtl="0">
              <a:lnSpc>
                <a:spcPct val="100000"/>
              </a:lnSpc>
              <a:spcBef>
                <a:spcPts val="0"/>
              </a:spcBef>
              <a:spcAft>
                <a:spcPts val="0"/>
              </a:spcAft>
              <a:buSzPts val="2400"/>
              <a:buFont typeface="DM Sans"/>
              <a:buNone/>
              <a:defRPr sz="2400" b="1">
                <a:latin typeface="DM Sans"/>
                <a:ea typeface="DM Sans"/>
                <a:cs typeface="DM Sans"/>
                <a:sym typeface="DM Sans"/>
              </a:defRPr>
            </a:lvl6pPr>
            <a:lvl7pPr lvl="6" algn="ctr" rtl="0">
              <a:lnSpc>
                <a:spcPct val="100000"/>
              </a:lnSpc>
              <a:spcBef>
                <a:spcPts val="0"/>
              </a:spcBef>
              <a:spcAft>
                <a:spcPts val="0"/>
              </a:spcAft>
              <a:buSzPts val="2400"/>
              <a:buFont typeface="DM Sans"/>
              <a:buNone/>
              <a:defRPr sz="2400" b="1">
                <a:latin typeface="DM Sans"/>
                <a:ea typeface="DM Sans"/>
                <a:cs typeface="DM Sans"/>
                <a:sym typeface="DM Sans"/>
              </a:defRPr>
            </a:lvl7pPr>
            <a:lvl8pPr lvl="7" algn="ctr" rtl="0">
              <a:lnSpc>
                <a:spcPct val="100000"/>
              </a:lnSpc>
              <a:spcBef>
                <a:spcPts val="0"/>
              </a:spcBef>
              <a:spcAft>
                <a:spcPts val="0"/>
              </a:spcAft>
              <a:buSzPts val="2400"/>
              <a:buFont typeface="DM Sans"/>
              <a:buNone/>
              <a:defRPr sz="2400" b="1">
                <a:latin typeface="DM Sans"/>
                <a:ea typeface="DM Sans"/>
                <a:cs typeface="DM Sans"/>
                <a:sym typeface="DM Sans"/>
              </a:defRPr>
            </a:lvl8pPr>
            <a:lvl9pPr lvl="8" algn="ctr" rtl="0">
              <a:lnSpc>
                <a:spcPct val="100000"/>
              </a:lnSpc>
              <a:spcBef>
                <a:spcPts val="0"/>
              </a:spcBef>
              <a:spcAft>
                <a:spcPts val="0"/>
              </a:spcAft>
              <a:buSzPts val="2400"/>
              <a:buFont typeface="DM Sans"/>
              <a:buNone/>
              <a:defRPr sz="2400" b="1">
                <a:latin typeface="DM Sans"/>
                <a:ea typeface="DM Sans"/>
                <a:cs typeface="DM Sans"/>
                <a:sym typeface="DM Sans"/>
              </a:defRPr>
            </a:lvl9pPr>
          </a:lstStyle>
          <a:p/>
        </p:txBody>
      </p:sp>
      <p:grpSp>
        <p:nvGrpSpPr>
          <p:cNvPr id="227" name="Google Shape;227;p19"/>
          <p:cNvGrpSpPr/>
          <p:nvPr/>
        </p:nvGrpSpPr>
        <p:grpSpPr>
          <a:xfrm>
            <a:off x="-167125" y="4531900"/>
            <a:ext cx="9715750" cy="432825"/>
            <a:chOff x="-167125" y="4531900"/>
            <a:chExt cx="9715750" cy="432825"/>
          </a:xfrm>
        </p:grpSpPr>
        <p:sp>
          <p:nvSpPr>
            <p:cNvPr id="228" name="Google Shape;228;p19"/>
            <p:cNvSpPr/>
            <p:nvPr/>
          </p:nvSpPr>
          <p:spPr>
            <a:xfrm rot="10800000">
              <a:off x="-167100" y="4531900"/>
              <a:ext cx="30105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 name="Google Shape;229;p19"/>
            <p:cNvSpPr/>
            <p:nvPr/>
          </p:nvSpPr>
          <p:spPr>
            <a:xfrm rot="10800000">
              <a:off x="-167125" y="4871425"/>
              <a:ext cx="53616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 name="Google Shape;230;p19"/>
            <p:cNvSpPr/>
            <p:nvPr/>
          </p:nvSpPr>
          <p:spPr>
            <a:xfrm rot="10800000">
              <a:off x="6959925" y="4629625"/>
              <a:ext cx="25887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31" name="Google Shape;231;p19"/>
          <p:cNvGrpSpPr/>
          <p:nvPr/>
        </p:nvGrpSpPr>
        <p:grpSpPr>
          <a:xfrm>
            <a:off x="7834100" y="-76202"/>
            <a:ext cx="1403700" cy="3118800"/>
            <a:chOff x="7834100" y="-76202"/>
            <a:chExt cx="1403700" cy="3118800"/>
          </a:xfrm>
        </p:grpSpPr>
        <p:sp>
          <p:nvSpPr>
            <p:cNvPr id="232" name="Google Shape;232;p19"/>
            <p:cNvSpPr/>
            <p:nvPr/>
          </p:nvSpPr>
          <p:spPr>
            <a:xfrm rot="5400000">
              <a:off x="7171725" y="1436548"/>
              <a:ext cx="31188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 name="Google Shape;233;p19"/>
            <p:cNvSpPr/>
            <p:nvPr/>
          </p:nvSpPr>
          <p:spPr>
            <a:xfrm rot="10800000">
              <a:off x="7834100" y="216050"/>
              <a:ext cx="14037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34" name="Google Shape;234;p19"/>
          <p:cNvSpPr/>
          <p:nvPr/>
        </p:nvSpPr>
        <p:spPr>
          <a:xfrm>
            <a:off x="576666" y="82862"/>
            <a:ext cx="359700" cy="3597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 name="Google Shape;235;p19"/>
          <p:cNvSpPr/>
          <p:nvPr/>
        </p:nvSpPr>
        <p:spPr>
          <a:xfrm rot="-2700000">
            <a:off x="5897312" y="4738199"/>
            <a:ext cx="359776" cy="359776"/>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 name="Google Shape;236;p19"/>
          <p:cNvSpPr/>
          <p:nvPr/>
        </p:nvSpPr>
        <p:spPr>
          <a:xfrm rot="5400000">
            <a:off x="-611500" y="1012054"/>
            <a:ext cx="21174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 name="Google Shape;237;p19"/>
          <p:cNvSpPr/>
          <p:nvPr/>
        </p:nvSpPr>
        <p:spPr>
          <a:xfrm>
            <a:off x="8551275" y="3175250"/>
            <a:ext cx="359700" cy="314100"/>
          </a:xfrm>
          <a:prstGeom prst="mathNotEqual">
            <a:avLst>
              <a:gd name="adj1" fmla="val 23520"/>
              <a:gd name="adj2" fmla="val 6600000"/>
              <a:gd name="adj3" fmla="val 1176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238"/>
        <p:cNvGrpSpPr/>
        <p:nvPr/>
      </p:nvGrpSpPr>
      <p:grpSpPr>
        <a:xfrm>
          <a:off x="0" y="0"/>
          <a:ext cx="0" cy="0"/>
          <a:chOff x="0" y="0"/>
          <a:chExt cx="0" cy="0"/>
        </a:xfrm>
      </p:grpSpPr>
      <p:sp>
        <p:nvSpPr>
          <p:cNvPr id="239" name="Google Shape;239;p2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p:txBody>
      </p:sp>
      <p:sp>
        <p:nvSpPr>
          <p:cNvPr id="240" name="Google Shape;240;p20"/>
          <p:cNvSpPr txBox="1">
            <a:spLocks noGrp="1"/>
          </p:cNvSpPr>
          <p:nvPr>
            <p:ph type="subTitle" idx="1"/>
          </p:nvPr>
        </p:nvSpPr>
        <p:spPr>
          <a:xfrm>
            <a:off x="1845253" y="2001675"/>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41" name="Google Shape;241;p20"/>
          <p:cNvSpPr txBox="1">
            <a:spLocks noGrp="1"/>
          </p:cNvSpPr>
          <p:nvPr>
            <p:ph type="subTitle" idx="2"/>
          </p:nvPr>
        </p:nvSpPr>
        <p:spPr>
          <a:xfrm>
            <a:off x="5075757" y="2001675"/>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42" name="Google Shape;242;p20"/>
          <p:cNvSpPr txBox="1">
            <a:spLocks noGrp="1"/>
          </p:cNvSpPr>
          <p:nvPr>
            <p:ph type="subTitle" idx="3"/>
          </p:nvPr>
        </p:nvSpPr>
        <p:spPr>
          <a:xfrm>
            <a:off x="1845253" y="3435075"/>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43" name="Google Shape;243;p20"/>
          <p:cNvSpPr txBox="1">
            <a:spLocks noGrp="1"/>
          </p:cNvSpPr>
          <p:nvPr>
            <p:ph type="subTitle" idx="4"/>
          </p:nvPr>
        </p:nvSpPr>
        <p:spPr>
          <a:xfrm>
            <a:off x="5075757" y="3435075"/>
            <a:ext cx="1978200" cy="6654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44" name="Google Shape;244;p20"/>
          <p:cNvSpPr txBox="1">
            <a:spLocks noGrp="1"/>
          </p:cNvSpPr>
          <p:nvPr>
            <p:ph type="subTitle" idx="5"/>
          </p:nvPr>
        </p:nvSpPr>
        <p:spPr>
          <a:xfrm>
            <a:off x="1845250" y="1647975"/>
            <a:ext cx="19782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45" name="Google Shape;245;p20"/>
          <p:cNvSpPr txBox="1">
            <a:spLocks noGrp="1"/>
          </p:cNvSpPr>
          <p:nvPr>
            <p:ph type="subTitle" idx="6"/>
          </p:nvPr>
        </p:nvSpPr>
        <p:spPr>
          <a:xfrm>
            <a:off x="5075751" y="1647975"/>
            <a:ext cx="19782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46" name="Google Shape;246;p20"/>
          <p:cNvSpPr txBox="1">
            <a:spLocks noGrp="1"/>
          </p:cNvSpPr>
          <p:nvPr>
            <p:ph type="subTitle" idx="7"/>
          </p:nvPr>
        </p:nvSpPr>
        <p:spPr>
          <a:xfrm>
            <a:off x="1845250" y="3081375"/>
            <a:ext cx="19782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47" name="Google Shape;247;p20"/>
          <p:cNvSpPr txBox="1">
            <a:spLocks noGrp="1"/>
          </p:cNvSpPr>
          <p:nvPr>
            <p:ph type="subTitle" idx="8"/>
          </p:nvPr>
        </p:nvSpPr>
        <p:spPr>
          <a:xfrm>
            <a:off x="5075751" y="3081375"/>
            <a:ext cx="1978200" cy="4299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48" name="Google Shape;248;p20"/>
          <p:cNvSpPr/>
          <p:nvPr/>
        </p:nvSpPr>
        <p:spPr>
          <a:xfrm rot="-5400000">
            <a:off x="-1510146" y="1690079"/>
            <a:ext cx="36942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 name="Google Shape;249;p20"/>
          <p:cNvSpPr/>
          <p:nvPr/>
        </p:nvSpPr>
        <p:spPr>
          <a:xfrm>
            <a:off x="8740741" y="2437762"/>
            <a:ext cx="359700" cy="359700"/>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 name="Google Shape;250;p20"/>
          <p:cNvSpPr/>
          <p:nvPr/>
        </p:nvSpPr>
        <p:spPr>
          <a:xfrm>
            <a:off x="157100" y="3750025"/>
            <a:ext cx="359700" cy="314100"/>
          </a:xfrm>
          <a:prstGeom prst="mathEqual">
            <a:avLst>
              <a:gd name="adj1" fmla="val 20853"/>
              <a:gd name="adj2" fmla="val 2354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1" name="Google Shape;251;p20"/>
          <p:cNvGrpSpPr/>
          <p:nvPr/>
        </p:nvGrpSpPr>
        <p:grpSpPr>
          <a:xfrm>
            <a:off x="3935273" y="2500"/>
            <a:ext cx="5323500" cy="5863601"/>
            <a:chOff x="3935273" y="2500"/>
            <a:chExt cx="5323500" cy="5863601"/>
          </a:xfrm>
        </p:grpSpPr>
        <p:sp>
          <p:nvSpPr>
            <p:cNvPr id="252" name="Google Shape;252;p20"/>
            <p:cNvSpPr/>
            <p:nvPr/>
          </p:nvSpPr>
          <p:spPr>
            <a:xfrm rot="-5400000">
              <a:off x="7239700" y="4365051"/>
              <a:ext cx="29088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 name="Google Shape;253;p20"/>
            <p:cNvSpPr/>
            <p:nvPr/>
          </p:nvSpPr>
          <p:spPr>
            <a:xfrm>
              <a:off x="3935273" y="4854750"/>
              <a:ext cx="53235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 name="Google Shape;254;p20"/>
            <p:cNvSpPr/>
            <p:nvPr/>
          </p:nvSpPr>
          <p:spPr>
            <a:xfrm rot="5400000">
              <a:off x="7455625" y="1170250"/>
              <a:ext cx="24288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 name="Google Shape;255;p20"/>
            <p:cNvSpPr/>
            <p:nvPr/>
          </p:nvSpPr>
          <p:spPr>
            <a:xfrm rot="5400000">
              <a:off x="6596425" y="3398125"/>
              <a:ext cx="35754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56" name="Google Shape;256;p20"/>
          <p:cNvGrpSpPr/>
          <p:nvPr/>
        </p:nvGrpSpPr>
        <p:grpSpPr>
          <a:xfrm>
            <a:off x="5656391" y="-85538"/>
            <a:ext cx="2957063" cy="784375"/>
            <a:chOff x="5656391" y="-85538"/>
            <a:chExt cx="2957063" cy="784375"/>
          </a:xfrm>
        </p:grpSpPr>
        <p:sp>
          <p:nvSpPr>
            <p:cNvPr id="257" name="Google Shape;257;p20"/>
            <p:cNvSpPr/>
            <p:nvPr/>
          </p:nvSpPr>
          <p:spPr>
            <a:xfrm rot="-2700000">
              <a:off x="8179166" y="264549"/>
              <a:ext cx="359776" cy="359776"/>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 name="Google Shape;258;p20"/>
            <p:cNvSpPr/>
            <p:nvPr/>
          </p:nvSpPr>
          <p:spPr>
            <a:xfrm>
              <a:off x="5656391" y="-85538"/>
              <a:ext cx="359700" cy="3597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1397447" y="1991600"/>
            <a:ext cx="4755600" cy="17292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1" name="Google Shape;21;p3"/>
          <p:cNvSpPr txBox="1">
            <a:spLocks noGrp="1"/>
          </p:cNvSpPr>
          <p:nvPr>
            <p:ph type="title" idx="2" hasCustomPrompt="1"/>
          </p:nvPr>
        </p:nvSpPr>
        <p:spPr>
          <a:xfrm>
            <a:off x="1397447" y="1037303"/>
            <a:ext cx="1194000" cy="1106700"/>
          </a:xfrm>
          <a:prstGeom prst="rect">
            <a:avLst/>
          </a:prstGeom>
        </p:spPr>
        <p:txBody>
          <a:bodyPr spcFirstLastPara="1" wrap="square" lIns="91425" tIns="91425" rIns="91425" bIns="91425" anchor="b"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22" name="Google Shape;22;p3"/>
          <p:cNvSpPr txBox="1">
            <a:spLocks noGrp="1"/>
          </p:cNvSpPr>
          <p:nvPr>
            <p:ph type="subTitle" idx="1"/>
          </p:nvPr>
        </p:nvSpPr>
        <p:spPr>
          <a:xfrm>
            <a:off x="1397447" y="3779800"/>
            <a:ext cx="4755600" cy="462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3" name="Google Shape;23;p3"/>
          <p:cNvSpPr/>
          <p:nvPr/>
        </p:nvSpPr>
        <p:spPr>
          <a:xfrm>
            <a:off x="0" y="353888"/>
            <a:ext cx="46233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4" name="Google Shape;24;p3"/>
          <p:cNvGrpSpPr/>
          <p:nvPr/>
        </p:nvGrpSpPr>
        <p:grpSpPr>
          <a:xfrm>
            <a:off x="6176300" y="1304425"/>
            <a:ext cx="4051200" cy="4378500"/>
            <a:chOff x="6176300" y="1304425"/>
            <a:chExt cx="4051200" cy="4378500"/>
          </a:xfrm>
        </p:grpSpPr>
        <p:sp>
          <p:nvSpPr>
            <p:cNvPr id="25" name="Google Shape;25;p3"/>
            <p:cNvSpPr/>
            <p:nvPr/>
          </p:nvSpPr>
          <p:spPr>
            <a:xfrm rot="5400000">
              <a:off x="6288175" y="3447025"/>
              <a:ext cx="43785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 name="Google Shape;26;p3"/>
            <p:cNvSpPr/>
            <p:nvPr/>
          </p:nvSpPr>
          <p:spPr>
            <a:xfrm>
              <a:off x="6176300" y="4667675"/>
              <a:ext cx="40512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7" name="Google Shape;27;p3"/>
          <p:cNvSpPr/>
          <p:nvPr/>
        </p:nvSpPr>
        <p:spPr>
          <a:xfrm rot="5400000">
            <a:off x="-1534750" y="4139225"/>
            <a:ext cx="40512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 name="Google Shape;28;p3"/>
          <p:cNvSpPr/>
          <p:nvPr/>
        </p:nvSpPr>
        <p:spPr>
          <a:xfrm>
            <a:off x="5365375" y="4543025"/>
            <a:ext cx="361800" cy="342600"/>
          </a:xfrm>
          <a:prstGeom prst="mathDivide">
            <a:avLst>
              <a:gd name="adj1" fmla="val 23520"/>
              <a:gd name="adj2" fmla="val 293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 name="Google Shape;29;p3"/>
          <p:cNvGrpSpPr/>
          <p:nvPr/>
        </p:nvGrpSpPr>
        <p:grpSpPr>
          <a:xfrm>
            <a:off x="7459454" y="179725"/>
            <a:ext cx="1197812" cy="508800"/>
            <a:chOff x="7459454" y="179725"/>
            <a:chExt cx="1197812" cy="508800"/>
          </a:xfrm>
        </p:grpSpPr>
        <p:sp>
          <p:nvSpPr>
            <p:cNvPr id="30" name="Google Shape;30;p3"/>
            <p:cNvSpPr/>
            <p:nvPr/>
          </p:nvSpPr>
          <p:spPr>
            <a:xfrm>
              <a:off x="8297566" y="254275"/>
              <a:ext cx="359700" cy="3597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3"/>
            <p:cNvSpPr/>
            <p:nvPr/>
          </p:nvSpPr>
          <p:spPr>
            <a:xfrm rot="-2700000">
              <a:off x="7533966" y="254237"/>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259"/>
        <p:cNvGrpSpPr/>
        <p:nvPr/>
      </p:nvGrpSpPr>
      <p:grpSpPr>
        <a:xfrm>
          <a:off x="0" y="0"/>
          <a:ext cx="0" cy="0"/>
          <a:chOff x="0" y="0"/>
          <a:chExt cx="0" cy="0"/>
        </a:xfrm>
      </p:grpSpPr>
      <p:sp>
        <p:nvSpPr>
          <p:cNvPr id="260" name="Google Shape;260;p2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3500"/>
              <a:buNone/>
              <a:defRPr/>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p:txBody>
      </p:sp>
      <p:sp>
        <p:nvSpPr>
          <p:cNvPr id="261" name="Google Shape;261;p21"/>
          <p:cNvSpPr txBox="1">
            <a:spLocks noGrp="1"/>
          </p:cNvSpPr>
          <p:nvPr>
            <p:ph type="subTitle" idx="1"/>
          </p:nvPr>
        </p:nvSpPr>
        <p:spPr>
          <a:xfrm>
            <a:off x="1101225" y="1943073"/>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62" name="Google Shape;262;p21"/>
          <p:cNvSpPr txBox="1">
            <a:spLocks noGrp="1"/>
          </p:cNvSpPr>
          <p:nvPr>
            <p:ph type="subTitle" idx="2"/>
          </p:nvPr>
        </p:nvSpPr>
        <p:spPr>
          <a:xfrm>
            <a:off x="3579000" y="1943073"/>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63" name="Google Shape;263;p21"/>
          <p:cNvSpPr txBox="1">
            <a:spLocks noGrp="1"/>
          </p:cNvSpPr>
          <p:nvPr>
            <p:ph type="subTitle" idx="3"/>
          </p:nvPr>
        </p:nvSpPr>
        <p:spPr>
          <a:xfrm>
            <a:off x="1101225" y="3483473"/>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64" name="Google Shape;264;p21"/>
          <p:cNvSpPr txBox="1">
            <a:spLocks noGrp="1"/>
          </p:cNvSpPr>
          <p:nvPr>
            <p:ph type="subTitle" idx="4"/>
          </p:nvPr>
        </p:nvSpPr>
        <p:spPr>
          <a:xfrm>
            <a:off x="3579000" y="3483473"/>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65" name="Google Shape;265;p21"/>
          <p:cNvSpPr txBox="1">
            <a:spLocks noGrp="1"/>
          </p:cNvSpPr>
          <p:nvPr>
            <p:ph type="subTitle" idx="5"/>
          </p:nvPr>
        </p:nvSpPr>
        <p:spPr>
          <a:xfrm>
            <a:off x="6056775" y="1943073"/>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66" name="Google Shape;266;p21"/>
          <p:cNvSpPr txBox="1">
            <a:spLocks noGrp="1"/>
          </p:cNvSpPr>
          <p:nvPr>
            <p:ph type="subTitle" idx="6"/>
          </p:nvPr>
        </p:nvSpPr>
        <p:spPr>
          <a:xfrm>
            <a:off x="6056775" y="3483473"/>
            <a:ext cx="1986000" cy="6240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267" name="Google Shape;267;p21"/>
          <p:cNvSpPr txBox="1">
            <a:spLocks noGrp="1"/>
          </p:cNvSpPr>
          <p:nvPr>
            <p:ph type="subTitle" idx="7"/>
          </p:nvPr>
        </p:nvSpPr>
        <p:spPr>
          <a:xfrm>
            <a:off x="1101225" y="1616100"/>
            <a:ext cx="1986000" cy="42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68" name="Google Shape;268;p21"/>
          <p:cNvSpPr txBox="1">
            <a:spLocks noGrp="1"/>
          </p:cNvSpPr>
          <p:nvPr>
            <p:ph type="subTitle" idx="8"/>
          </p:nvPr>
        </p:nvSpPr>
        <p:spPr>
          <a:xfrm>
            <a:off x="3579000" y="1616100"/>
            <a:ext cx="1986000" cy="42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69" name="Google Shape;269;p21"/>
          <p:cNvSpPr txBox="1">
            <a:spLocks noGrp="1"/>
          </p:cNvSpPr>
          <p:nvPr>
            <p:ph type="subTitle" idx="9"/>
          </p:nvPr>
        </p:nvSpPr>
        <p:spPr>
          <a:xfrm>
            <a:off x="1101225" y="3152300"/>
            <a:ext cx="1986000" cy="429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70" name="Google Shape;270;p21"/>
          <p:cNvSpPr txBox="1">
            <a:spLocks noGrp="1"/>
          </p:cNvSpPr>
          <p:nvPr>
            <p:ph type="subTitle" idx="13"/>
          </p:nvPr>
        </p:nvSpPr>
        <p:spPr>
          <a:xfrm>
            <a:off x="3579000" y="3152300"/>
            <a:ext cx="1986000" cy="429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71" name="Google Shape;271;p21"/>
          <p:cNvSpPr txBox="1">
            <a:spLocks noGrp="1"/>
          </p:cNvSpPr>
          <p:nvPr>
            <p:ph type="subTitle" idx="14"/>
          </p:nvPr>
        </p:nvSpPr>
        <p:spPr>
          <a:xfrm>
            <a:off x="6056775" y="1616100"/>
            <a:ext cx="1986000" cy="4257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72" name="Google Shape;272;p21"/>
          <p:cNvSpPr txBox="1">
            <a:spLocks noGrp="1"/>
          </p:cNvSpPr>
          <p:nvPr>
            <p:ph type="subTitle" idx="15"/>
          </p:nvPr>
        </p:nvSpPr>
        <p:spPr>
          <a:xfrm>
            <a:off x="6056775" y="3152300"/>
            <a:ext cx="1986000" cy="429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273" name="Google Shape;273;p21"/>
          <p:cNvSpPr/>
          <p:nvPr/>
        </p:nvSpPr>
        <p:spPr>
          <a:xfrm rot="10800000">
            <a:off x="2733500" y="4965300"/>
            <a:ext cx="21579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74" name="Google Shape;274;p21"/>
          <p:cNvGrpSpPr/>
          <p:nvPr/>
        </p:nvGrpSpPr>
        <p:grpSpPr>
          <a:xfrm>
            <a:off x="-86900" y="2572252"/>
            <a:ext cx="1746600" cy="2784000"/>
            <a:chOff x="-86900" y="2572252"/>
            <a:chExt cx="1746600" cy="2784000"/>
          </a:xfrm>
        </p:grpSpPr>
        <p:sp>
          <p:nvSpPr>
            <p:cNvPr id="275" name="Google Shape;275;p21"/>
            <p:cNvSpPr/>
            <p:nvPr/>
          </p:nvSpPr>
          <p:spPr>
            <a:xfrm rot="5400000">
              <a:off x="-1006225" y="3917602"/>
              <a:ext cx="27840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 name="Google Shape;276;p21"/>
            <p:cNvSpPr/>
            <p:nvPr/>
          </p:nvSpPr>
          <p:spPr>
            <a:xfrm rot="10800000">
              <a:off x="-86900" y="4650750"/>
              <a:ext cx="17466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77" name="Google Shape;277;p21"/>
          <p:cNvGrpSpPr/>
          <p:nvPr/>
        </p:nvGrpSpPr>
        <p:grpSpPr>
          <a:xfrm>
            <a:off x="5289700" y="1407149"/>
            <a:ext cx="4085100" cy="3736500"/>
            <a:chOff x="5289700" y="1407149"/>
            <a:chExt cx="4085100" cy="3736500"/>
          </a:xfrm>
        </p:grpSpPr>
        <p:sp>
          <p:nvSpPr>
            <p:cNvPr id="278" name="Google Shape;278;p21"/>
            <p:cNvSpPr/>
            <p:nvPr/>
          </p:nvSpPr>
          <p:spPr>
            <a:xfrm rot="10800000">
              <a:off x="5289700" y="4557457"/>
              <a:ext cx="40851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 name="Google Shape;279;p21"/>
            <p:cNvSpPr/>
            <p:nvPr/>
          </p:nvSpPr>
          <p:spPr>
            <a:xfrm rot="5400000">
              <a:off x="6936950" y="3228749"/>
              <a:ext cx="37365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80" name="Google Shape;280;p21"/>
          <p:cNvSpPr/>
          <p:nvPr/>
        </p:nvSpPr>
        <p:spPr>
          <a:xfrm rot="10800000">
            <a:off x="0" y="168900"/>
            <a:ext cx="17466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 name="Google Shape;281;p21"/>
          <p:cNvSpPr/>
          <p:nvPr/>
        </p:nvSpPr>
        <p:spPr>
          <a:xfrm>
            <a:off x="2159291" y="4517562"/>
            <a:ext cx="359700" cy="359700"/>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 name="Google Shape;282;p21"/>
          <p:cNvSpPr/>
          <p:nvPr/>
        </p:nvSpPr>
        <p:spPr>
          <a:xfrm>
            <a:off x="204875" y="368200"/>
            <a:ext cx="361800" cy="342600"/>
          </a:xfrm>
          <a:prstGeom prst="mathDivide">
            <a:avLst>
              <a:gd name="adj1" fmla="val 23520"/>
              <a:gd name="adj2" fmla="val 2930"/>
              <a:gd name="adj3" fmla="val 1176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83" name="Google Shape;283;p21"/>
          <p:cNvGrpSpPr/>
          <p:nvPr/>
        </p:nvGrpSpPr>
        <p:grpSpPr>
          <a:xfrm>
            <a:off x="5289700" y="58500"/>
            <a:ext cx="3769904" cy="1060137"/>
            <a:chOff x="5289700" y="58500"/>
            <a:chExt cx="3769904" cy="1060137"/>
          </a:xfrm>
        </p:grpSpPr>
        <p:sp>
          <p:nvSpPr>
            <p:cNvPr id="284" name="Google Shape;284;p21"/>
            <p:cNvSpPr/>
            <p:nvPr/>
          </p:nvSpPr>
          <p:spPr>
            <a:xfrm rot="-2700000">
              <a:off x="8625316" y="684349"/>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 name="Google Shape;285;p21"/>
            <p:cNvSpPr/>
            <p:nvPr/>
          </p:nvSpPr>
          <p:spPr>
            <a:xfrm>
              <a:off x="5289700" y="58500"/>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p:cSld name="CUSTOM_12_1">
    <p:spTree>
      <p:nvGrpSpPr>
        <p:cNvPr id="1" name="Shape 286"/>
        <p:cNvGrpSpPr/>
        <p:nvPr/>
      </p:nvGrpSpPr>
      <p:grpSpPr>
        <a:xfrm>
          <a:off x="0" y="0"/>
          <a:ext cx="0" cy="0"/>
          <a:chOff x="0" y="0"/>
          <a:chExt cx="0" cy="0"/>
        </a:xfrm>
      </p:grpSpPr>
      <p:grpSp>
        <p:nvGrpSpPr>
          <p:cNvPr id="287" name="Google Shape;287;p22"/>
          <p:cNvGrpSpPr/>
          <p:nvPr/>
        </p:nvGrpSpPr>
        <p:grpSpPr>
          <a:xfrm>
            <a:off x="346494" y="1160413"/>
            <a:ext cx="543700" cy="4161425"/>
            <a:chOff x="346494" y="1160413"/>
            <a:chExt cx="543700" cy="4161425"/>
          </a:xfrm>
        </p:grpSpPr>
        <p:sp>
          <p:nvSpPr>
            <p:cNvPr id="288" name="Google Shape;288;p22"/>
            <p:cNvSpPr/>
            <p:nvPr/>
          </p:nvSpPr>
          <p:spPr>
            <a:xfrm rot="-5400000">
              <a:off x="69544" y="4501188"/>
              <a:ext cx="15480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 name="Google Shape;289;p22"/>
            <p:cNvSpPr/>
            <p:nvPr/>
          </p:nvSpPr>
          <p:spPr>
            <a:xfrm rot="-5400000">
              <a:off x="-1640856" y="3147763"/>
              <a:ext cx="40680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0" name="Google Shape;290;p22"/>
          <p:cNvSpPr txBox="1">
            <a:spLocks noGrp="1"/>
          </p:cNvSpPr>
          <p:nvPr>
            <p:ph type="title"/>
          </p:nvPr>
        </p:nvSpPr>
        <p:spPr>
          <a:xfrm>
            <a:off x="4531150" y="836175"/>
            <a:ext cx="3519600" cy="22962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1" name="Google Shape;291;p22"/>
          <p:cNvSpPr txBox="1">
            <a:spLocks noGrp="1"/>
          </p:cNvSpPr>
          <p:nvPr>
            <p:ph type="subTitle" idx="1"/>
          </p:nvPr>
        </p:nvSpPr>
        <p:spPr>
          <a:xfrm>
            <a:off x="4531150" y="3132225"/>
            <a:ext cx="3519600" cy="1116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292" name="Google Shape;292;p22"/>
          <p:cNvSpPr>
            <a:spLocks noGrp="1"/>
          </p:cNvSpPr>
          <p:nvPr>
            <p:ph type="pic" idx="2"/>
          </p:nvPr>
        </p:nvSpPr>
        <p:spPr>
          <a:xfrm>
            <a:off x="713225" y="533849"/>
            <a:ext cx="3284400" cy="4075800"/>
          </a:xfrm>
          <a:prstGeom prst="rect">
            <a:avLst/>
          </a:prstGeom>
          <a:noFill/>
          <a:ln>
            <a:noFill/>
          </a:ln>
        </p:spPr>
      </p:sp>
      <p:sp>
        <p:nvSpPr>
          <p:cNvPr id="293" name="Google Shape;293;p22"/>
          <p:cNvSpPr/>
          <p:nvPr/>
        </p:nvSpPr>
        <p:spPr>
          <a:xfrm>
            <a:off x="6182802" y="4835675"/>
            <a:ext cx="29613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94" name="Google Shape;294;p22"/>
          <p:cNvGrpSpPr/>
          <p:nvPr/>
        </p:nvGrpSpPr>
        <p:grpSpPr>
          <a:xfrm>
            <a:off x="7858174" y="-12"/>
            <a:ext cx="1285800" cy="4068000"/>
            <a:chOff x="7858174" y="-12"/>
            <a:chExt cx="1285800" cy="4068000"/>
          </a:xfrm>
        </p:grpSpPr>
        <p:sp>
          <p:nvSpPr>
            <p:cNvPr id="295" name="Google Shape;295;p22"/>
            <p:cNvSpPr/>
            <p:nvPr/>
          </p:nvSpPr>
          <p:spPr>
            <a:xfrm rot="-5400000">
              <a:off x="6596819" y="1987338"/>
              <a:ext cx="40680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 name="Google Shape;296;p22"/>
            <p:cNvSpPr/>
            <p:nvPr/>
          </p:nvSpPr>
          <p:spPr>
            <a:xfrm>
              <a:off x="7858174" y="268775"/>
              <a:ext cx="12858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7" name="Google Shape;297;p22"/>
          <p:cNvGrpSpPr/>
          <p:nvPr/>
        </p:nvGrpSpPr>
        <p:grpSpPr>
          <a:xfrm>
            <a:off x="1272875" y="4635987"/>
            <a:ext cx="4727204" cy="508800"/>
            <a:chOff x="1272875" y="4635987"/>
            <a:chExt cx="4727204" cy="508800"/>
          </a:xfrm>
        </p:grpSpPr>
        <p:sp>
          <p:nvSpPr>
            <p:cNvPr id="298" name="Google Shape;298;p22"/>
            <p:cNvSpPr/>
            <p:nvPr/>
          </p:nvSpPr>
          <p:spPr>
            <a:xfrm>
              <a:off x="1272875" y="4733325"/>
              <a:ext cx="359700" cy="314100"/>
            </a:xfrm>
            <a:prstGeom prst="mathEqual">
              <a:avLst>
                <a:gd name="adj1" fmla="val 20853"/>
                <a:gd name="adj2" fmla="val 2354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 name="Google Shape;299;p22"/>
            <p:cNvSpPr/>
            <p:nvPr/>
          </p:nvSpPr>
          <p:spPr>
            <a:xfrm rot="-2700000">
              <a:off x="5565791" y="4710499"/>
              <a:ext cx="359776" cy="359776"/>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0" name="Google Shape;300;p22"/>
          <p:cNvSpPr/>
          <p:nvPr/>
        </p:nvSpPr>
        <p:spPr>
          <a:xfrm>
            <a:off x="7093000" y="131400"/>
            <a:ext cx="361800" cy="342600"/>
          </a:xfrm>
          <a:prstGeom prst="mathDivide">
            <a:avLst>
              <a:gd name="adj1" fmla="val 23520"/>
              <a:gd name="adj2" fmla="val 2930"/>
              <a:gd name="adj3" fmla="val 1176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and text 1">
  <p:cSld name="CUSTOM_4_1">
    <p:spTree>
      <p:nvGrpSpPr>
        <p:cNvPr id="1" name="Shape 301"/>
        <p:cNvGrpSpPr/>
        <p:nvPr/>
      </p:nvGrpSpPr>
      <p:grpSpPr>
        <a:xfrm>
          <a:off x="0" y="0"/>
          <a:ext cx="0" cy="0"/>
          <a:chOff x="0" y="0"/>
          <a:chExt cx="0" cy="0"/>
        </a:xfrm>
      </p:grpSpPr>
      <p:sp>
        <p:nvSpPr>
          <p:cNvPr id="302" name="Google Shape;302;p23"/>
          <p:cNvSpPr txBox="1">
            <a:spLocks noGrp="1"/>
          </p:cNvSpPr>
          <p:nvPr>
            <p:ph type="title"/>
          </p:nvPr>
        </p:nvSpPr>
        <p:spPr>
          <a:xfrm>
            <a:off x="713225" y="1265475"/>
            <a:ext cx="2683500" cy="7383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03" name="Google Shape;303;p23"/>
          <p:cNvSpPr txBox="1">
            <a:spLocks noGrp="1"/>
          </p:cNvSpPr>
          <p:nvPr>
            <p:ph type="subTitle" idx="1"/>
          </p:nvPr>
        </p:nvSpPr>
        <p:spPr>
          <a:xfrm>
            <a:off x="713225" y="2003625"/>
            <a:ext cx="2683500" cy="12648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304" name="Google Shape;304;p23"/>
          <p:cNvSpPr/>
          <p:nvPr/>
        </p:nvSpPr>
        <p:spPr>
          <a:xfrm rot="10800000">
            <a:off x="-150" y="219450"/>
            <a:ext cx="2917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 name="Google Shape;305;p23"/>
          <p:cNvSpPr/>
          <p:nvPr/>
        </p:nvSpPr>
        <p:spPr>
          <a:xfrm rot="10800000">
            <a:off x="6590800" y="4608575"/>
            <a:ext cx="2917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 name="Google Shape;306;p23"/>
          <p:cNvSpPr/>
          <p:nvPr/>
        </p:nvSpPr>
        <p:spPr>
          <a:xfrm rot="-2700000">
            <a:off x="3346116" y="86224"/>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7" name="Google Shape;307;p23"/>
          <p:cNvGrpSpPr/>
          <p:nvPr/>
        </p:nvGrpSpPr>
        <p:grpSpPr>
          <a:xfrm>
            <a:off x="-209300" y="3380198"/>
            <a:ext cx="4393500" cy="1788900"/>
            <a:chOff x="-209300" y="3380198"/>
            <a:chExt cx="4393500" cy="1788900"/>
          </a:xfrm>
        </p:grpSpPr>
        <p:sp>
          <p:nvSpPr>
            <p:cNvPr id="308" name="Google Shape;308;p23"/>
            <p:cNvSpPr/>
            <p:nvPr/>
          </p:nvSpPr>
          <p:spPr>
            <a:xfrm rot="10800000">
              <a:off x="-209300" y="4803700"/>
              <a:ext cx="43935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 name="Google Shape;309;p23"/>
            <p:cNvSpPr/>
            <p:nvPr/>
          </p:nvSpPr>
          <p:spPr>
            <a:xfrm rot="10800000">
              <a:off x="-93750" y="4276075"/>
              <a:ext cx="20838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 name="Google Shape;310;p23"/>
            <p:cNvSpPr/>
            <p:nvPr/>
          </p:nvSpPr>
          <p:spPr>
            <a:xfrm rot="5400000">
              <a:off x="-626075" y="4227998"/>
              <a:ext cx="17889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1" name="Google Shape;311;p23"/>
          <p:cNvSpPr/>
          <p:nvPr/>
        </p:nvSpPr>
        <p:spPr>
          <a:xfrm>
            <a:off x="8532375" y="4165675"/>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312"/>
        <p:cNvGrpSpPr/>
        <p:nvPr/>
      </p:nvGrpSpPr>
      <p:grpSpPr>
        <a:xfrm>
          <a:off x="0" y="0"/>
          <a:ext cx="0" cy="0"/>
          <a:chOff x="0" y="0"/>
          <a:chExt cx="0" cy="0"/>
        </a:xfrm>
      </p:grpSpPr>
      <p:sp>
        <p:nvSpPr>
          <p:cNvPr id="313" name="Google Shape;313;p24"/>
          <p:cNvSpPr txBox="1">
            <a:spLocks noGrp="1"/>
          </p:cNvSpPr>
          <p:nvPr>
            <p:ph type="title"/>
          </p:nvPr>
        </p:nvSpPr>
        <p:spPr>
          <a:xfrm>
            <a:off x="1814475" y="540000"/>
            <a:ext cx="4448100" cy="1058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sz="7200"/>
            </a:lvl1pPr>
            <a:lvl2pPr lvl="1" rtl="0">
              <a:lnSpc>
                <a:spcPct val="115000"/>
              </a:lnSpc>
              <a:spcBef>
                <a:spcPts val="0"/>
              </a:spcBef>
              <a:spcAft>
                <a:spcPts val="0"/>
              </a:spcAft>
              <a:buSzPts val="3500"/>
              <a:buNone/>
              <a:defRPr/>
            </a:lvl2pPr>
            <a:lvl3pPr lvl="2" rtl="0">
              <a:lnSpc>
                <a:spcPct val="115000"/>
              </a:lnSpc>
              <a:spcBef>
                <a:spcPts val="0"/>
              </a:spcBef>
              <a:spcAft>
                <a:spcPts val="0"/>
              </a:spcAft>
              <a:buSzPts val="3500"/>
              <a:buNone/>
              <a:defRPr/>
            </a:lvl3pPr>
            <a:lvl4pPr lvl="3" rtl="0">
              <a:lnSpc>
                <a:spcPct val="115000"/>
              </a:lnSpc>
              <a:spcBef>
                <a:spcPts val="0"/>
              </a:spcBef>
              <a:spcAft>
                <a:spcPts val="0"/>
              </a:spcAft>
              <a:buSzPts val="3500"/>
              <a:buNone/>
              <a:defRPr/>
            </a:lvl4pPr>
            <a:lvl5pPr lvl="4" rtl="0">
              <a:lnSpc>
                <a:spcPct val="115000"/>
              </a:lnSpc>
              <a:spcBef>
                <a:spcPts val="0"/>
              </a:spcBef>
              <a:spcAft>
                <a:spcPts val="0"/>
              </a:spcAft>
              <a:buSzPts val="3500"/>
              <a:buNone/>
              <a:defRPr/>
            </a:lvl5pPr>
            <a:lvl6pPr lvl="5" rtl="0">
              <a:lnSpc>
                <a:spcPct val="115000"/>
              </a:lnSpc>
              <a:spcBef>
                <a:spcPts val="0"/>
              </a:spcBef>
              <a:spcAft>
                <a:spcPts val="0"/>
              </a:spcAft>
              <a:buSzPts val="3500"/>
              <a:buNone/>
              <a:defRPr/>
            </a:lvl6pPr>
            <a:lvl7pPr lvl="6" rtl="0">
              <a:lnSpc>
                <a:spcPct val="115000"/>
              </a:lnSpc>
              <a:spcBef>
                <a:spcPts val="0"/>
              </a:spcBef>
              <a:spcAft>
                <a:spcPts val="0"/>
              </a:spcAft>
              <a:buSzPts val="3500"/>
              <a:buNone/>
              <a:defRPr/>
            </a:lvl7pPr>
            <a:lvl8pPr lvl="7" rtl="0">
              <a:lnSpc>
                <a:spcPct val="115000"/>
              </a:lnSpc>
              <a:spcBef>
                <a:spcPts val="0"/>
              </a:spcBef>
              <a:spcAft>
                <a:spcPts val="0"/>
              </a:spcAft>
              <a:buSzPts val="3500"/>
              <a:buNone/>
              <a:defRPr/>
            </a:lvl8pPr>
            <a:lvl9pPr lvl="8" rtl="0">
              <a:lnSpc>
                <a:spcPct val="115000"/>
              </a:lnSpc>
              <a:spcBef>
                <a:spcPts val="0"/>
              </a:spcBef>
              <a:spcAft>
                <a:spcPts val="0"/>
              </a:spcAft>
              <a:buSzPts val="3500"/>
              <a:buNone/>
              <a:defRPr/>
            </a:lvl9pPr>
          </a:lstStyle>
          <a:p/>
        </p:txBody>
      </p:sp>
      <p:sp>
        <p:nvSpPr>
          <p:cNvPr id="314" name="Google Shape;314;p24"/>
          <p:cNvSpPr txBox="1">
            <a:spLocks noGrp="1"/>
          </p:cNvSpPr>
          <p:nvPr>
            <p:ph type="subTitle" idx="1"/>
          </p:nvPr>
        </p:nvSpPr>
        <p:spPr>
          <a:xfrm>
            <a:off x="1814475" y="1737798"/>
            <a:ext cx="4448100" cy="12306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315" name="Google Shape;315;p24"/>
          <p:cNvSpPr txBox="1"/>
          <p:nvPr/>
        </p:nvSpPr>
        <p:spPr>
          <a:xfrm>
            <a:off x="1814475" y="3611950"/>
            <a:ext cx="4636200" cy="556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000" b="1">
                <a:solidFill>
                  <a:schemeClr val="dk1"/>
                </a:solidFill>
                <a:latin typeface="Kanit"/>
                <a:ea typeface="Kanit"/>
                <a:cs typeface="Kanit"/>
                <a:sym typeface="Kanit"/>
              </a:rPr>
              <a:t>CREDITS:</a:t>
            </a:r>
            <a:r>
              <a:rPr lang="en-GB" sz="1000">
                <a:solidFill>
                  <a:schemeClr val="dk1"/>
                </a:solidFill>
                <a:latin typeface="Kanit"/>
                <a:ea typeface="Kanit"/>
                <a:cs typeface="Kanit"/>
                <a:sym typeface="Kanit"/>
              </a:rPr>
              <a:t> This presentation template was created by </a:t>
            </a:r>
            <a:r>
              <a:rPr lang="en-GB" sz="1000" b="1" u="sng">
                <a:solidFill>
                  <a:schemeClr val="hlink"/>
                </a:solidFill>
                <a:latin typeface="Kanit"/>
                <a:ea typeface="Kanit"/>
                <a:cs typeface="Kanit"/>
                <a:sym typeface="Kanit"/>
                <a:hlinkClick r:id="rId2"/>
              </a:rPr>
              <a:t>Slidesgo</a:t>
            </a:r>
            <a:r>
              <a:rPr lang="en-GB" sz="1000">
                <a:solidFill>
                  <a:schemeClr val="dk1"/>
                </a:solidFill>
                <a:latin typeface="Kanit"/>
                <a:ea typeface="Kanit"/>
                <a:cs typeface="Kanit"/>
                <a:sym typeface="Kanit"/>
              </a:rPr>
              <a:t>, and includes icons by </a:t>
            </a:r>
            <a:r>
              <a:rPr lang="en-GB" sz="1000" b="1" u="sng">
                <a:solidFill>
                  <a:schemeClr val="dk1"/>
                </a:solidFill>
                <a:latin typeface="Kanit"/>
                <a:ea typeface="Kanit"/>
                <a:cs typeface="Kanit"/>
                <a:sym typeface="Kanit"/>
                <a:hlinkClick r:id="rId3"/>
              </a:rPr>
              <a:t>Flaticon</a:t>
            </a:r>
            <a:r>
              <a:rPr lang="en-GB" sz="1000">
                <a:solidFill>
                  <a:schemeClr val="dk1"/>
                </a:solidFill>
                <a:latin typeface="Kanit"/>
                <a:ea typeface="Kanit"/>
                <a:cs typeface="Kanit"/>
                <a:sym typeface="Kanit"/>
              </a:rPr>
              <a:t>, and infographics &amp; images by </a:t>
            </a:r>
            <a:r>
              <a:rPr lang="en-GB" sz="1000" b="1" u="sng">
                <a:solidFill>
                  <a:schemeClr val="dk1"/>
                </a:solidFill>
                <a:latin typeface="Kanit"/>
                <a:ea typeface="Kanit"/>
                <a:cs typeface="Kanit"/>
                <a:sym typeface="Kanit"/>
                <a:hlinkClick r:id="rId4"/>
              </a:rPr>
              <a:t>Freepik</a:t>
            </a:r>
            <a:r>
              <a:rPr lang="en-GB" sz="1000" u="sng">
                <a:solidFill>
                  <a:schemeClr val="dk1"/>
                </a:solidFill>
                <a:latin typeface="Kanit"/>
                <a:ea typeface="Kanit"/>
                <a:cs typeface="Kanit"/>
                <a:sym typeface="Kanit"/>
              </a:rPr>
              <a:t> </a:t>
            </a:r>
            <a:endParaRPr sz="1000" b="1" u="sng">
              <a:solidFill>
                <a:schemeClr val="dk1"/>
              </a:solidFill>
              <a:latin typeface="Kanit"/>
              <a:ea typeface="Kanit"/>
              <a:cs typeface="Kanit"/>
              <a:sym typeface="Kanit"/>
            </a:endParaRPr>
          </a:p>
        </p:txBody>
      </p:sp>
      <p:grpSp>
        <p:nvGrpSpPr>
          <p:cNvPr id="316" name="Google Shape;316;p24"/>
          <p:cNvGrpSpPr/>
          <p:nvPr/>
        </p:nvGrpSpPr>
        <p:grpSpPr>
          <a:xfrm>
            <a:off x="334534" y="0"/>
            <a:ext cx="500164" cy="4608575"/>
            <a:chOff x="334534" y="0"/>
            <a:chExt cx="500164" cy="4608575"/>
          </a:xfrm>
        </p:grpSpPr>
        <p:sp>
          <p:nvSpPr>
            <p:cNvPr id="317" name="Google Shape;317;p24"/>
            <p:cNvSpPr/>
            <p:nvPr/>
          </p:nvSpPr>
          <p:spPr>
            <a:xfrm rot="5400000">
              <a:off x="63248" y="678150"/>
              <a:ext cx="14496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 name="Google Shape;318;p24"/>
            <p:cNvSpPr/>
            <p:nvPr/>
          </p:nvSpPr>
          <p:spPr>
            <a:xfrm rot="5400000">
              <a:off x="-853466" y="3327275"/>
              <a:ext cx="24693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19" name="Google Shape;319;p24"/>
          <p:cNvSpPr/>
          <p:nvPr/>
        </p:nvSpPr>
        <p:spPr>
          <a:xfrm>
            <a:off x="7135800" y="307600"/>
            <a:ext cx="21069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0" name="Google Shape;320;p24"/>
          <p:cNvGrpSpPr/>
          <p:nvPr/>
        </p:nvGrpSpPr>
        <p:grpSpPr>
          <a:xfrm>
            <a:off x="5957275" y="3107850"/>
            <a:ext cx="3216000" cy="2469300"/>
            <a:chOff x="5957275" y="3107850"/>
            <a:chExt cx="3216000" cy="2469300"/>
          </a:xfrm>
        </p:grpSpPr>
        <p:sp>
          <p:nvSpPr>
            <p:cNvPr id="321" name="Google Shape;321;p24"/>
            <p:cNvSpPr/>
            <p:nvPr/>
          </p:nvSpPr>
          <p:spPr>
            <a:xfrm rot="5400000">
              <a:off x="7462659" y="4295850"/>
              <a:ext cx="24693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 name="Google Shape;322;p24"/>
            <p:cNvSpPr/>
            <p:nvPr/>
          </p:nvSpPr>
          <p:spPr>
            <a:xfrm>
              <a:off x="5957275" y="4811807"/>
              <a:ext cx="32160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23" name="Google Shape;323;p24"/>
          <p:cNvSpPr/>
          <p:nvPr/>
        </p:nvSpPr>
        <p:spPr>
          <a:xfrm rot="-2700000">
            <a:off x="8517416" y="2173224"/>
            <a:ext cx="359776" cy="359776"/>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 name="Google Shape;324;p24"/>
          <p:cNvSpPr/>
          <p:nvPr/>
        </p:nvSpPr>
        <p:spPr>
          <a:xfrm>
            <a:off x="5082941" y="4678612"/>
            <a:ext cx="359700" cy="3597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 name="Google Shape;325;p24"/>
          <p:cNvSpPr/>
          <p:nvPr/>
        </p:nvSpPr>
        <p:spPr>
          <a:xfrm>
            <a:off x="1220650" y="197200"/>
            <a:ext cx="359700" cy="314100"/>
          </a:xfrm>
          <a:prstGeom prst="mathNotEqual">
            <a:avLst>
              <a:gd name="adj1" fmla="val 23520"/>
              <a:gd name="adj2" fmla="val 6600000"/>
              <a:gd name="adj3" fmla="val 1176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326"/>
        <p:cNvGrpSpPr/>
        <p:nvPr/>
      </p:nvGrpSpPr>
      <p:grpSpPr>
        <a:xfrm>
          <a:off x="0" y="0"/>
          <a:ext cx="0" cy="0"/>
          <a:chOff x="0" y="0"/>
          <a:chExt cx="0" cy="0"/>
        </a:xfrm>
      </p:grpSpPr>
      <p:sp>
        <p:nvSpPr>
          <p:cNvPr id="327" name="Google Shape;327;p25"/>
          <p:cNvSpPr/>
          <p:nvPr/>
        </p:nvSpPr>
        <p:spPr>
          <a:xfrm rot="10800000">
            <a:off x="1185475" y="226088"/>
            <a:ext cx="54915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 name="Google Shape;328;p25"/>
          <p:cNvSpPr/>
          <p:nvPr/>
        </p:nvSpPr>
        <p:spPr>
          <a:xfrm rot="5403874">
            <a:off x="7472824" y="1018502"/>
            <a:ext cx="2130001" cy="930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29" name="Google Shape;329;p25"/>
          <p:cNvGrpSpPr/>
          <p:nvPr/>
        </p:nvGrpSpPr>
        <p:grpSpPr>
          <a:xfrm>
            <a:off x="-438425" y="2658275"/>
            <a:ext cx="5115150" cy="2550300"/>
            <a:chOff x="-438425" y="2658275"/>
            <a:chExt cx="5115150" cy="2550300"/>
          </a:xfrm>
        </p:grpSpPr>
        <p:sp>
          <p:nvSpPr>
            <p:cNvPr id="330" name="Google Shape;330;p25"/>
            <p:cNvSpPr/>
            <p:nvPr/>
          </p:nvSpPr>
          <p:spPr>
            <a:xfrm rot="10800000">
              <a:off x="-209375" y="4854626"/>
              <a:ext cx="48861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 name="Google Shape;331;p25"/>
            <p:cNvSpPr/>
            <p:nvPr/>
          </p:nvSpPr>
          <p:spPr>
            <a:xfrm>
              <a:off x="-438425" y="4194782"/>
              <a:ext cx="14136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 name="Google Shape;332;p25"/>
            <p:cNvSpPr/>
            <p:nvPr/>
          </p:nvSpPr>
          <p:spPr>
            <a:xfrm rot="5404044">
              <a:off x="-790901" y="3886925"/>
              <a:ext cx="2550302" cy="93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33" name="Google Shape;333;p25"/>
          <p:cNvSpPr/>
          <p:nvPr/>
        </p:nvSpPr>
        <p:spPr>
          <a:xfrm rot="10800000">
            <a:off x="6337625" y="4617075"/>
            <a:ext cx="2992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 name="Google Shape;334;p25"/>
          <p:cNvSpPr/>
          <p:nvPr/>
        </p:nvSpPr>
        <p:spPr>
          <a:xfrm>
            <a:off x="303350" y="1092400"/>
            <a:ext cx="361800" cy="342600"/>
          </a:xfrm>
          <a:prstGeom prst="mathDivide">
            <a:avLst>
              <a:gd name="adj1" fmla="val 23520"/>
              <a:gd name="adj2" fmla="val 2930"/>
              <a:gd name="adj3" fmla="val 1176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 name="Google Shape;335;p25"/>
          <p:cNvSpPr/>
          <p:nvPr/>
        </p:nvSpPr>
        <p:spPr>
          <a:xfrm>
            <a:off x="8357975" y="4084375"/>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36"/>
        <p:cNvGrpSpPr/>
        <p:nvPr/>
      </p:nvGrpSpPr>
      <p:grpSpPr>
        <a:xfrm>
          <a:off x="0" y="0"/>
          <a:ext cx="0" cy="0"/>
          <a:chOff x="0" y="0"/>
          <a:chExt cx="0" cy="0"/>
        </a:xfrm>
      </p:grpSpPr>
      <p:grpSp>
        <p:nvGrpSpPr>
          <p:cNvPr id="337" name="Google Shape;337;p26"/>
          <p:cNvGrpSpPr/>
          <p:nvPr/>
        </p:nvGrpSpPr>
        <p:grpSpPr>
          <a:xfrm>
            <a:off x="-21003" y="-381000"/>
            <a:ext cx="2013300" cy="5603599"/>
            <a:chOff x="-21003" y="-381000"/>
            <a:chExt cx="2013300" cy="5603599"/>
          </a:xfrm>
        </p:grpSpPr>
        <p:sp>
          <p:nvSpPr>
            <p:cNvPr id="338" name="Google Shape;338;p26"/>
            <p:cNvSpPr/>
            <p:nvPr/>
          </p:nvSpPr>
          <p:spPr>
            <a:xfrm rot="-5400000">
              <a:off x="-1119128" y="3477349"/>
              <a:ext cx="3397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 name="Google Shape;339;p26"/>
            <p:cNvSpPr/>
            <p:nvPr/>
          </p:nvSpPr>
          <p:spPr>
            <a:xfrm rot="-5400000">
              <a:off x="-997428" y="807000"/>
              <a:ext cx="24693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 name="Google Shape;340;p26"/>
            <p:cNvSpPr/>
            <p:nvPr/>
          </p:nvSpPr>
          <p:spPr>
            <a:xfrm rot="10800000">
              <a:off x="-21003" y="247475"/>
              <a:ext cx="20133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41" name="Google Shape;341;p26"/>
          <p:cNvGrpSpPr/>
          <p:nvPr/>
        </p:nvGrpSpPr>
        <p:grpSpPr>
          <a:xfrm>
            <a:off x="4779084" y="614025"/>
            <a:ext cx="4153200" cy="4608575"/>
            <a:chOff x="4779084" y="614025"/>
            <a:chExt cx="4153200" cy="4608575"/>
          </a:xfrm>
        </p:grpSpPr>
        <p:sp>
          <p:nvSpPr>
            <p:cNvPr id="342" name="Google Shape;342;p26"/>
            <p:cNvSpPr/>
            <p:nvPr/>
          </p:nvSpPr>
          <p:spPr>
            <a:xfrm rot="-5400000">
              <a:off x="7705970" y="4451150"/>
              <a:ext cx="14496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 name="Google Shape;343;p26"/>
            <p:cNvSpPr/>
            <p:nvPr/>
          </p:nvSpPr>
          <p:spPr>
            <a:xfrm rot="10800000">
              <a:off x="4779084" y="4736797"/>
              <a:ext cx="41532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 name="Google Shape;344;p26"/>
            <p:cNvSpPr/>
            <p:nvPr/>
          </p:nvSpPr>
          <p:spPr>
            <a:xfrm rot="-5400000">
              <a:off x="7650984" y="1802025"/>
              <a:ext cx="24693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45" name="Google Shape;345;p26"/>
          <p:cNvSpPr/>
          <p:nvPr/>
        </p:nvSpPr>
        <p:spPr>
          <a:xfrm rot="8100000">
            <a:off x="8250887" y="114234"/>
            <a:ext cx="359776" cy="359776"/>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 name="Google Shape;346;p26"/>
          <p:cNvSpPr/>
          <p:nvPr/>
        </p:nvSpPr>
        <p:spPr>
          <a:xfrm>
            <a:off x="3945000" y="4626400"/>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1" name="Shape 350"/>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51"/>
        <p:cNvGrpSpPr/>
        <p:nvPr/>
      </p:nvGrpSpPr>
      <p:grpSpPr>
        <a:xfrm>
          <a:off x="0" y="0"/>
          <a:ext cx="0" cy="0"/>
          <a:chOff x="0" y="0"/>
          <a:chExt cx="0" cy="0"/>
        </a:xfrm>
      </p:grpSpPr>
      <p:sp>
        <p:nvSpPr>
          <p:cNvPr id="352" name="Google Shape;352;p29"/>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blank" matchingName="Blank slide">
  <p:cSld name="BLANK">
    <p:spTree>
      <p:nvGrpSpPr>
        <p:cNvPr id="1" name="Shape 356"/>
        <p:cNvGrpSpPr/>
        <p:nvPr/>
      </p:nvGrpSpPr>
      <p:grpSpPr>
        <a:xfrm>
          <a:off x="0" y="0"/>
          <a:ext cx="0" cy="0"/>
          <a:chOff x="0" y="0"/>
          <a:chExt cx="0" cy="0"/>
        </a:xfrm>
      </p:grpSpPr>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357"/>
        <p:cNvGrpSpPr/>
        <p:nvPr/>
      </p:nvGrpSpPr>
      <p:grpSpPr>
        <a:xfrm>
          <a:off x="0" y="0"/>
          <a:ext cx="0" cy="0"/>
          <a:chOff x="0" y="0"/>
          <a:chExt cx="0" cy="0"/>
        </a:xfrm>
      </p:grpSpPr>
      <p:sp>
        <p:nvSpPr>
          <p:cNvPr id="358" name="Google Shape;358;p3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 name="Shape 32"/>
        <p:cNvGrpSpPr/>
        <p:nvPr/>
      </p:nvGrpSpPr>
      <p:grpSpPr>
        <a:xfrm>
          <a:off x="0" y="0"/>
          <a:ext cx="0" cy="0"/>
          <a:chOff x="0" y="0"/>
          <a:chExt cx="0" cy="0"/>
        </a:xfrm>
      </p:grpSpPr>
      <p:sp>
        <p:nvSpPr>
          <p:cNvPr id="33" name="Google Shape;33;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 name="Google Shape;34;p4"/>
          <p:cNvSpPr txBox="1">
            <a:spLocks noGrp="1"/>
          </p:cNvSpPr>
          <p:nvPr>
            <p:ph type="body" idx="1"/>
          </p:nvPr>
        </p:nvSpPr>
        <p:spPr>
          <a:xfrm>
            <a:off x="720000" y="1183675"/>
            <a:ext cx="7704000" cy="34251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sz="12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p:txBody>
      </p:sp>
      <p:sp>
        <p:nvSpPr>
          <p:cNvPr id="35" name="Google Shape;35;p4"/>
          <p:cNvSpPr/>
          <p:nvPr/>
        </p:nvSpPr>
        <p:spPr>
          <a:xfrm rot="-5400000">
            <a:off x="6897329" y="1209629"/>
            <a:ext cx="36942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 name="Google Shape;36;p4"/>
          <p:cNvSpPr/>
          <p:nvPr/>
        </p:nvSpPr>
        <p:spPr>
          <a:xfrm>
            <a:off x="-120825" y="4834400"/>
            <a:ext cx="29193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7" name="Google Shape;37;p4"/>
          <p:cNvGrpSpPr/>
          <p:nvPr/>
        </p:nvGrpSpPr>
        <p:grpSpPr>
          <a:xfrm>
            <a:off x="8129841" y="242662"/>
            <a:ext cx="868973" cy="3495675"/>
            <a:chOff x="8129841" y="242662"/>
            <a:chExt cx="868973" cy="3495675"/>
          </a:xfrm>
        </p:grpSpPr>
        <p:sp>
          <p:nvSpPr>
            <p:cNvPr id="38" name="Google Shape;38;p4"/>
            <p:cNvSpPr/>
            <p:nvPr/>
          </p:nvSpPr>
          <p:spPr>
            <a:xfrm>
              <a:off x="8129841" y="242662"/>
              <a:ext cx="359700" cy="359700"/>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 name="Google Shape;39;p4"/>
            <p:cNvSpPr/>
            <p:nvPr/>
          </p:nvSpPr>
          <p:spPr>
            <a:xfrm rot="-2700000">
              <a:off x="8564526" y="3304049"/>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40" name="Google Shape;40;p4"/>
          <p:cNvSpPr/>
          <p:nvPr/>
        </p:nvSpPr>
        <p:spPr>
          <a:xfrm>
            <a:off x="28875" y="4233525"/>
            <a:ext cx="361800" cy="342600"/>
          </a:xfrm>
          <a:prstGeom prst="mathDivide">
            <a:avLst>
              <a:gd name="adj1" fmla="val 23520"/>
              <a:gd name="adj2" fmla="val 293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1" name="Shape 41"/>
        <p:cNvGrpSpPr/>
        <p:nvPr/>
      </p:nvGrpSpPr>
      <p:grpSpPr>
        <a:xfrm>
          <a:off x="0" y="0"/>
          <a:ext cx="0" cy="0"/>
          <a:chOff x="0" y="0"/>
          <a:chExt cx="0" cy="0"/>
        </a:xfrm>
      </p:grpSpPr>
      <p:sp>
        <p:nvSpPr>
          <p:cNvPr id="42" name="Google Shape;4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3" name="Google Shape;43;p5"/>
          <p:cNvSpPr txBox="1">
            <a:spLocks noGrp="1"/>
          </p:cNvSpPr>
          <p:nvPr>
            <p:ph type="subTitle" idx="1"/>
          </p:nvPr>
        </p:nvSpPr>
        <p:spPr>
          <a:xfrm>
            <a:off x="4860575" y="3572962"/>
            <a:ext cx="2742600" cy="703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44" name="Google Shape;44;p5"/>
          <p:cNvSpPr txBox="1">
            <a:spLocks noGrp="1"/>
          </p:cNvSpPr>
          <p:nvPr>
            <p:ph type="subTitle" idx="2"/>
          </p:nvPr>
        </p:nvSpPr>
        <p:spPr>
          <a:xfrm>
            <a:off x="1540825" y="3572962"/>
            <a:ext cx="2742600" cy="7032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p:txBody>
      </p:sp>
      <p:sp>
        <p:nvSpPr>
          <p:cNvPr id="45" name="Google Shape;45;p5"/>
          <p:cNvSpPr txBox="1">
            <a:spLocks noGrp="1"/>
          </p:cNvSpPr>
          <p:nvPr>
            <p:ph type="subTitle" idx="3"/>
          </p:nvPr>
        </p:nvSpPr>
        <p:spPr>
          <a:xfrm>
            <a:off x="4860575" y="3253263"/>
            <a:ext cx="2742600" cy="429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sp>
        <p:nvSpPr>
          <p:cNvPr id="46" name="Google Shape;46;p5"/>
          <p:cNvSpPr txBox="1">
            <a:spLocks noGrp="1"/>
          </p:cNvSpPr>
          <p:nvPr>
            <p:ph type="subTitle" idx="4"/>
          </p:nvPr>
        </p:nvSpPr>
        <p:spPr>
          <a:xfrm>
            <a:off x="1540825" y="3253263"/>
            <a:ext cx="2742600" cy="4299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200"/>
              <a:buFont typeface="DM Sans"/>
              <a:buNone/>
              <a:defRPr sz="2200" b="1">
                <a:latin typeface="Cousine" panose="02070409020205020404"/>
                <a:ea typeface="Cousine" panose="02070409020205020404"/>
                <a:cs typeface="Cousine" panose="02070409020205020404"/>
                <a:sym typeface="Cousine" panose="02070409020205020404"/>
              </a:defRPr>
            </a:lvl1pPr>
            <a:lvl2pPr lvl="1" algn="ctr" rtl="0">
              <a:lnSpc>
                <a:spcPct val="115000"/>
              </a:lnSpc>
              <a:spcBef>
                <a:spcPts val="0"/>
              </a:spcBef>
              <a:spcAft>
                <a:spcPts val="0"/>
              </a:spcAft>
              <a:buSzPts val="2200"/>
              <a:buFont typeface="DM Sans"/>
              <a:buNone/>
              <a:defRPr sz="2200" b="1">
                <a:latin typeface="DM Sans"/>
                <a:ea typeface="DM Sans"/>
                <a:cs typeface="DM Sans"/>
                <a:sym typeface="DM Sans"/>
              </a:defRPr>
            </a:lvl2pPr>
            <a:lvl3pPr lvl="2" algn="ctr" rtl="0">
              <a:lnSpc>
                <a:spcPct val="115000"/>
              </a:lnSpc>
              <a:spcBef>
                <a:spcPts val="0"/>
              </a:spcBef>
              <a:spcAft>
                <a:spcPts val="0"/>
              </a:spcAft>
              <a:buSzPts val="2200"/>
              <a:buFont typeface="DM Sans"/>
              <a:buNone/>
              <a:defRPr sz="2200" b="1">
                <a:latin typeface="DM Sans"/>
                <a:ea typeface="DM Sans"/>
                <a:cs typeface="DM Sans"/>
                <a:sym typeface="DM Sans"/>
              </a:defRPr>
            </a:lvl3pPr>
            <a:lvl4pPr lvl="3" algn="ctr" rtl="0">
              <a:lnSpc>
                <a:spcPct val="115000"/>
              </a:lnSpc>
              <a:spcBef>
                <a:spcPts val="0"/>
              </a:spcBef>
              <a:spcAft>
                <a:spcPts val="0"/>
              </a:spcAft>
              <a:buSzPts val="2200"/>
              <a:buFont typeface="DM Sans"/>
              <a:buNone/>
              <a:defRPr sz="2200" b="1">
                <a:latin typeface="DM Sans"/>
                <a:ea typeface="DM Sans"/>
                <a:cs typeface="DM Sans"/>
                <a:sym typeface="DM Sans"/>
              </a:defRPr>
            </a:lvl4pPr>
            <a:lvl5pPr lvl="4" algn="ctr" rtl="0">
              <a:lnSpc>
                <a:spcPct val="115000"/>
              </a:lnSpc>
              <a:spcBef>
                <a:spcPts val="0"/>
              </a:spcBef>
              <a:spcAft>
                <a:spcPts val="0"/>
              </a:spcAft>
              <a:buSzPts val="2200"/>
              <a:buFont typeface="DM Sans"/>
              <a:buNone/>
              <a:defRPr sz="2200" b="1">
                <a:latin typeface="DM Sans"/>
                <a:ea typeface="DM Sans"/>
                <a:cs typeface="DM Sans"/>
                <a:sym typeface="DM Sans"/>
              </a:defRPr>
            </a:lvl5pPr>
            <a:lvl6pPr lvl="5" algn="ctr" rtl="0">
              <a:lnSpc>
                <a:spcPct val="115000"/>
              </a:lnSpc>
              <a:spcBef>
                <a:spcPts val="0"/>
              </a:spcBef>
              <a:spcAft>
                <a:spcPts val="0"/>
              </a:spcAft>
              <a:buSzPts val="2200"/>
              <a:buFont typeface="DM Sans"/>
              <a:buNone/>
              <a:defRPr sz="2200" b="1">
                <a:latin typeface="DM Sans"/>
                <a:ea typeface="DM Sans"/>
                <a:cs typeface="DM Sans"/>
                <a:sym typeface="DM Sans"/>
              </a:defRPr>
            </a:lvl6pPr>
            <a:lvl7pPr lvl="6" algn="ctr" rtl="0">
              <a:lnSpc>
                <a:spcPct val="115000"/>
              </a:lnSpc>
              <a:spcBef>
                <a:spcPts val="0"/>
              </a:spcBef>
              <a:spcAft>
                <a:spcPts val="0"/>
              </a:spcAft>
              <a:buSzPts val="2200"/>
              <a:buFont typeface="DM Sans"/>
              <a:buNone/>
              <a:defRPr sz="2200" b="1">
                <a:latin typeface="DM Sans"/>
                <a:ea typeface="DM Sans"/>
                <a:cs typeface="DM Sans"/>
                <a:sym typeface="DM Sans"/>
              </a:defRPr>
            </a:lvl7pPr>
            <a:lvl8pPr lvl="7" algn="ctr" rtl="0">
              <a:lnSpc>
                <a:spcPct val="115000"/>
              </a:lnSpc>
              <a:spcBef>
                <a:spcPts val="0"/>
              </a:spcBef>
              <a:spcAft>
                <a:spcPts val="0"/>
              </a:spcAft>
              <a:buSzPts val="2200"/>
              <a:buFont typeface="DM Sans"/>
              <a:buNone/>
              <a:defRPr sz="2200" b="1">
                <a:latin typeface="DM Sans"/>
                <a:ea typeface="DM Sans"/>
                <a:cs typeface="DM Sans"/>
                <a:sym typeface="DM Sans"/>
              </a:defRPr>
            </a:lvl8pPr>
            <a:lvl9pPr lvl="8" algn="ctr" rtl="0">
              <a:lnSpc>
                <a:spcPct val="115000"/>
              </a:lnSpc>
              <a:spcBef>
                <a:spcPts val="0"/>
              </a:spcBef>
              <a:spcAft>
                <a:spcPts val="0"/>
              </a:spcAft>
              <a:buSzPts val="2200"/>
              <a:buFont typeface="DM Sans"/>
              <a:buNone/>
              <a:defRPr sz="2200" b="1">
                <a:latin typeface="DM Sans"/>
                <a:ea typeface="DM Sans"/>
                <a:cs typeface="DM Sans"/>
                <a:sym typeface="DM Sans"/>
              </a:defRPr>
            </a:lvl9pPr>
          </a:lstStyle>
          <a:p/>
        </p:txBody>
      </p:sp>
      <p:grpSp>
        <p:nvGrpSpPr>
          <p:cNvPr id="47" name="Google Shape;47;p5"/>
          <p:cNvGrpSpPr/>
          <p:nvPr/>
        </p:nvGrpSpPr>
        <p:grpSpPr>
          <a:xfrm>
            <a:off x="4779084" y="3773000"/>
            <a:ext cx="4153200" cy="1449600"/>
            <a:chOff x="4779084" y="3773000"/>
            <a:chExt cx="4153200" cy="1449600"/>
          </a:xfrm>
        </p:grpSpPr>
        <p:sp>
          <p:nvSpPr>
            <p:cNvPr id="48" name="Google Shape;48;p5"/>
            <p:cNvSpPr/>
            <p:nvPr/>
          </p:nvSpPr>
          <p:spPr>
            <a:xfrm rot="-5400000">
              <a:off x="7830170" y="4451150"/>
              <a:ext cx="14496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 name="Google Shape;49;p5"/>
            <p:cNvSpPr/>
            <p:nvPr/>
          </p:nvSpPr>
          <p:spPr>
            <a:xfrm rot="10800000">
              <a:off x="4779084" y="4736797"/>
              <a:ext cx="41532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0" name="Google Shape;50;p5"/>
          <p:cNvSpPr/>
          <p:nvPr/>
        </p:nvSpPr>
        <p:spPr>
          <a:xfrm rot="-5400000">
            <a:off x="-1119128" y="3477349"/>
            <a:ext cx="3397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1" name="Google Shape;51;p5"/>
          <p:cNvGrpSpPr/>
          <p:nvPr/>
        </p:nvGrpSpPr>
        <p:grpSpPr>
          <a:xfrm>
            <a:off x="-46466" y="-381000"/>
            <a:ext cx="2013300" cy="2469300"/>
            <a:chOff x="-46466" y="-381000"/>
            <a:chExt cx="2013300" cy="2469300"/>
          </a:xfrm>
        </p:grpSpPr>
        <p:sp>
          <p:nvSpPr>
            <p:cNvPr id="52" name="Google Shape;52;p5"/>
            <p:cNvSpPr/>
            <p:nvPr/>
          </p:nvSpPr>
          <p:spPr>
            <a:xfrm rot="-5400000">
              <a:off x="-1022891" y="807000"/>
              <a:ext cx="24693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5"/>
            <p:cNvSpPr/>
            <p:nvPr/>
          </p:nvSpPr>
          <p:spPr>
            <a:xfrm rot="10800000">
              <a:off x="-46466" y="247475"/>
              <a:ext cx="20133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4" name="Google Shape;54;p5"/>
          <p:cNvSpPr/>
          <p:nvPr/>
        </p:nvSpPr>
        <p:spPr>
          <a:xfrm rot="-5400000">
            <a:off x="7650984" y="1802025"/>
            <a:ext cx="24693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5"/>
          <p:cNvSpPr/>
          <p:nvPr/>
        </p:nvSpPr>
        <p:spPr>
          <a:xfrm rot="8100000">
            <a:off x="7493562" y="114234"/>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5"/>
          <p:cNvSpPr/>
          <p:nvPr/>
        </p:nvSpPr>
        <p:spPr>
          <a:xfrm>
            <a:off x="894050" y="4626400"/>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1" name="Shape 57"/>
        <p:cNvGrpSpPr/>
        <p:nvPr/>
      </p:nvGrpSpPr>
      <p:grpSpPr>
        <a:xfrm>
          <a:off x="0" y="0"/>
          <a:ext cx="0" cy="0"/>
          <a:chOff x="0" y="0"/>
          <a:chExt cx="0" cy="0"/>
        </a:xfrm>
      </p:grpSpPr>
      <p:sp>
        <p:nvSpPr>
          <p:cNvPr id="58" name="Google Shape;58;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59" name="Google Shape;59;p6"/>
          <p:cNvGrpSpPr/>
          <p:nvPr/>
        </p:nvGrpSpPr>
        <p:grpSpPr>
          <a:xfrm>
            <a:off x="-209425" y="3755432"/>
            <a:ext cx="2993400" cy="1413600"/>
            <a:chOff x="-209425" y="3755432"/>
            <a:chExt cx="2993400" cy="1413600"/>
          </a:xfrm>
        </p:grpSpPr>
        <p:sp>
          <p:nvSpPr>
            <p:cNvPr id="60" name="Google Shape;60;p6"/>
            <p:cNvSpPr/>
            <p:nvPr/>
          </p:nvSpPr>
          <p:spPr>
            <a:xfrm rot="10800000">
              <a:off x="-209425" y="4803701"/>
              <a:ext cx="29934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 name="Google Shape;61;p6"/>
            <p:cNvSpPr/>
            <p:nvPr/>
          </p:nvSpPr>
          <p:spPr>
            <a:xfrm rot="5400000">
              <a:off x="-438425" y="4415582"/>
              <a:ext cx="14136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2" name="Google Shape;62;p6"/>
          <p:cNvSpPr/>
          <p:nvPr/>
        </p:nvSpPr>
        <p:spPr>
          <a:xfrm rot="10800000">
            <a:off x="4982400" y="4941875"/>
            <a:ext cx="41616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 name="Google Shape;63;p6"/>
          <p:cNvSpPr/>
          <p:nvPr/>
        </p:nvSpPr>
        <p:spPr>
          <a:xfrm rot="-5400000">
            <a:off x="7595050" y="1055175"/>
            <a:ext cx="22461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 name="Google Shape;64;p6"/>
          <p:cNvSpPr/>
          <p:nvPr/>
        </p:nvSpPr>
        <p:spPr>
          <a:xfrm>
            <a:off x="8158016" y="179812"/>
            <a:ext cx="359700" cy="3597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 name="Google Shape;65;p6"/>
          <p:cNvSpPr/>
          <p:nvPr/>
        </p:nvSpPr>
        <p:spPr>
          <a:xfrm rot="-2700000">
            <a:off x="88491" y="3154624"/>
            <a:ext cx="359776" cy="359776"/>
          </a:xfrm>
          <a:prstGeom prst="mathPlus">
            <a:avLst>
              <a:gd name="adj1" fmla="val 2352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 name="Google Shape;66;p6"/>
          <p:cNvSpPr/>
          <p:nvPr/>
        </p:nvSpPr>
        <p:spPr>
          <a:xfrm>
            <a:off x="358300" y="188362"/>
            <a:ext cx="361800" cy="342600"/>
          </a:xfrm>
          <a:prstGeom prst="mathDivide">
            <a:avLst>
              <a:gd name="adj1" fmla="val 23520"/>
              <a:gd name="adj2" fmla="val 2930"/>
              <a:gd name="adj3" fmla="val 1176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 name="Google Shape;67;p6"/>
          <p:cNvSpPr/>
          <p:nvPr/>
        </p:nvSpPr>
        <p:spPr>
          <a:xfrm>
            <a:off x="8538250" y="4489600"/>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8"/>
        <p:cNvGrpSpPr/>
        <p:nvPr/>
      </p:nvGrpSpPr>
      <p:grpSpPr>
        <a:xfrm>
          <a:off x="0" y="0"/>
          <a:ext cx="0" cy="0"/>
          <a:chOff x="0" y="0"/>
          <a:chExt cx="0" cy="0"/>
        </a:xfrm>
      </p:grpSpPr>
      <p:sp>
        <p:nvSpPr>
          <p:cNvPr id="69" name="Google Shape;69;p7"/>
          <p:cNvSpPr txBox="1">
            <a:spLocks noGrp="1"/>
          </p:cNvSpPr>
          <p:nvPr>
            <p:ph type="subTitle" idx="1"/>
          </p:nvPr>
        </p:nvSpPr>
        <p:spPr>
          <a:xfrm>
            <a:off x="1817100" y="2884116"/>
            <a:ext cx="5509800" cy="116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70" name="Google Shape;70;p7"/>
          <p:cNvSpPr txBox="1">
            <a:spLocks noGrp="1"/>
          </p:cNvSpPr>
          <p:nvPr>
            <p:ph type="subTitle" idx="2"/>
          </p:nvPr>
        </p:nvSpPr>
        <p:spPr>
          <a:xfrm>
            <a:off x="1817100" y="1599816"/>
            <a:ext cx="5509800" cy="11628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p:txBody>
      </p:sp>
      <p:sp>
        <p:nvSpPr>
          <p:cNvPr id="71" name="Google Shape;71;p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2" name="Google Shape;72;p7"/>
          <p:cNvSpPr/>
          <p:nvPr/>
        </p:nvSpPr>
        <p:spPr>
          <a:xfrm rot="-5400000">
            <a:off x="6779179" y="1705341"/>
            <a:ext cx="36942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7"/>
          <p:cNvSpPr/>
          <p:nvPr/>
        </p:nvSpPr>
        <p:spPr>
          <a:xfrm rot="-5400000">
            <a:off x="-1174550" y="1085476"/>
            <a:ext cx="31713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7"/>
          <p:cNvSpPr/>
          <p:nvPr/>
        </p:nvSpPr>
        <p:spPr>
          <a:xfrm>
            <a:off x="437975" y="4678225"/>
            <a:ext cx="361800" cy="342600"/>
          </a:xfrm>
          <a:prstGeom prst="mathDivide">
            <a:avLst>
              <a:gd name="adj1" fmla="val 23520"/>
              <a:gd name="adj2" fmla="val 2930"/>
              <a:gd name="adj3" fmla="val 1176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7"/>
          <p:cNvSpPr/>
          <p:nvPr/>
        </p:nvSpPr>
        <p:spPr>
          <a:xfrm>
            <a:off x="8265275" y="4586025"/>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 name="Google Shape;76;p7"/>
          <p:cNvSpPr/>
          <p:nvPr/>
        </p:nvSpPr>
        <p:spPr>
          <a:xfrm>
            <a:off x="759866" y="179812"/>
            <a:ext cx="359700" cy="3597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 name="Google Shape;77;p7"/>
          <p:cNvSpPr/>
          <p:nvPr/>
        </p:nvSpPr>
        <p:spPr>
          <a:xfrm rot="-2700000">
            <a:off x="7933891" y="179774"/>
            <a:ext cx="359776" cy="359776"/>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8"/>
        <p:cNvGrpSpPr/>
        <p:nvPr/>
      </p:nvGrpSpPr>
      <p:grpSpPr>
        <a:xfrm>
          <a:off x="0" y="0"/>
          <a:ext cx="0" cy="0"/>
          <a:chOff x="0" y="0"/>
          <a:chExt cx="0" cy="0"/>
        </a:xfrm>
      </p:grpSpPr>
      <p:sp>
        <p:nvSpPr>
          <p:cNvPr id="79" name="Google Shape;79;p8"/>
          <p:cNvSpPr txBox="1">
            <a:spLocks noGrp="1"/>
          </p:cNvSpPr>
          <p:nvPr>
            <p:ph type="title"/>
          </p:nvPr>
        </p:nvSpPr>
        <p:spPr>
          <a:xfrm>
            <a:off x="1890000" y="1560975"/>
            <a:ext cx="5364000" cy="2021700"/>
          </a:xfrm>
          <a:prstGeom prst="rect">
            <a:avLst/>
          </a:prstGeom>
        </p:spPr>
        <p:txBody>
          <a:bodyPr spcFirstLastPara="1" wrap="square" lIns="91425" tIns="91425" rIns="91425" bIns="91425" anchor="ctr" anchorCtr="0">
            <a:noAutofit/>
          </a:bodyPr>
          <a:lstStyle>
            <a:lvl1pPr lvl="0" algn="ct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grpSp>
        <p:nvGrpSpPr>
          <p:cNvPr id="80" name="Google Shape;80;p8"/>
          <p:cNvGrpSpPr/>
          <p:nvPr/>
        </p:nvGrpSpPr>
        <p:grpSpPr>
          <a:xfrm>
            <a:off x="7147584" y="0"/>
            <a:ext cx="2013300" cy="5603599"/>
            <a:chOff x="7147584" y="0"/>
            <a:chExt cx="2013300" cy="5603599"/>
          </a:xfrm>
        </p:grpSpPr>
        <p:sp>
          <p:nvSpPr>
            <p:cNvPr id="81" name="Google Shape;81;p8"/>
            <p:cNvSpPr/>
            <p:nvPr/>
          </p:nvSpPr>
          <p:spPr>
            <a:xfrm rot="5400000">
              <a:off x="6836346" y="1651950"/>
              <a:ext cx="3397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 name="Google Shape;82;p8"/>
            <p:cNvSpPr/>
            <p:nvPr/>
          </p:nvSpPr>
          <p:spPr>
            <a:xfrm rot="5400000">
              <a:off x="7668009" y="4322300"/>
              <a:ext cx="24693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 name="Google Shape;83;p8"/>
            <p:cNvSpPr/>
            <p:nvPr/>
          </p:nvSpPr>
          <p:spPr>
            <a:xfrm>
              <a:off x="7147584" y="4653225"/>
              <a:ext cx="20133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 name="Google Shape;84;p8"/>
          <p:cNvGrpSpPr/>
          <p:nvPr/>
        </p:nvGrpSpPr>
        <p:grpSpPr>
          <a:xfrm>
            <a:off x="182134" y="0"/>
            <a:ext cx="4153200" cy="4608575"/>
            <a:chOff x="182134" y="0"/>
            <a:chExt cx="4153200" cy="4608575"/>
          </a:xfrm>
        </p:grpSpPr>
        <p:grpSp>
          <p:nvGrpSpPr>
            <p:cNvPr id="85" name="Google Shape;85;p8"/>
            <p:cNvGrpSpPr/>
            <p:nvPr/>
          </p:nvGrpSpPr>
          <p:grpSpPr>
            <a:xfrm>
              <a:off x="182134" y="0"/>
              <a:ext cx="4153200" cy="1449600"/>
              <a:chOff x="182134" y="0"/>
              <a:chExt cx="4153200" cy="1449600"/>
            </a:xfrm>
          </p:grpSpPr>
          <p:sp>
            <p:nvSpPr>
              <p:cNvPr id="86" name="Google Shape;86;p8"/>
              <p:cNvSpPr/>
              <p:nvPr/>
            </p:nvSpPr>
            <p:spPr>
              <a:xfrm rot="5400000">
                <a:off x="-165352" y="678150"/>
                <a:ext cx="14496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 name="Google Shape;87;p8"/>
              <p:cNvSpPr/>
              <p:nvPr/>
            </p:nvSpPr>
            <p:spPr>
              <a:xfrm>
                <a:off x="182134" y="392503"/>
                <a:ext cx="41532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8" name="Google Shape;88;p8"/>
            <p:cNvSpPr/>
            <p:nvPr/>
          </p:nvSpPr>
          <p:spPr>
            <a:xfrm rot="5400000">
              <a:off x="-1005866" y="3327275"/>
              <a:ext cx="24693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9" name="Google Shape;89;p8"/>
          <p:cNvSpPr/>
          <p:nvPr/>
        </p:nvSpPr>
        <p:spPr>
          <a:xfrm rot="-2700000">
            <a:off x="1455705" y="4519990"/>
            <a:ext cx="359776" cy="359776"/>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 name="Google Shape;90;p8"/>
          <p:cNvSpPr/>
          <p:nvPr/>
        </p:nvSpPr>
        <p:spPr>
          <a:xfrm>
            <a:off x="7770300" y="282100"/>
            <a:ext cx="359700" cy="314100"/>
          </a:xfrm>
          <a:prstGeom prst="mathNotEqual">
            <a:avLst>
              <a:gd name="adj1" fmla="val 23520"/>
              <a:gd name="adj2" fmla="val 660000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sp>
        <p:nvSpPr>
          <p:cNvPr id="92" name="Google Shape;92;p9"/>
          <p:cNvSpPr txBox="1">
            <a:spLocks noGrp="1"/>
          </p:cNvSpPr>
          <p:nvPr>
            <p:ph type="title"/>
          </p:nvPr>
        </p:nvSpPr>
        <p:spPr>
          <a:xfrm>
            <a:off x="713225" y="445025"/>
            <a:ext cx="5575200" cy="8181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93" name="Google Shape;93;p9"/>
          <p:cNvSpPr txBox="1">
            <a:spLocks noGrp="1"/>
          </p:cNvSpPr>
          <p:nvPr>
            <p:ph type="subTitle" idx="1"/>
          </p:nvPr>
        </p:nvSpPr>
        <p:spPr>
          <a:xfrm>
            <a:off x="713225" y="1447600"/>
            <a:ext cx="4583100" cy="2478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dk2"/>
              </a:buClr>
              <a:buSzPts val="1400"/>
              <a:buFont typeface="Montserrat" panose="00000500000000000000"/>
              <a:buChar char="●"/>
              <a:defRPr/>
            </a:lvl1pPr>
            <a:lvl2pPr lvl="1" algn="ctr" rtl="0">
              <a:lnSpc>
                <a:spcPct val="115000"/>
              </a:lnSpc>
              <a:spcBef>
                <a:spcPts val="0"/>
              </a:spcBef>
              <a:spcAft>
                <a:spcPts val="0"/>
              </a:spcAft>
              <a:buClr>
                <a:schemeClr val="dk2"/>
              </a:buClr>
              <a:buSzPts val="1400"/>
              <a:buFont typeface="Montserrat" panose="00000500000000000000"/>
              <a:buChar char="○"/>
              <a:defRPr/>
            </a:lvl2pPr>
            <a:lvl3pPr lvl="2" algn="ctr" rtl="0">
              <a:lnSpc>
                <a:spcPct val="115000"/>
              </a:lnSpc>
              <a:spcBef>
                <a:spcPts val="0"/>
              </a:spcBef>
              <a:spcAft>
                <a:spcPts val="0"/>
              </a:spcAft>
              <a:buClr>
                <a:schemeClr val="dk2"/>
              </a:buClr>
              <a:buSzPts val="1400"/>
              <a:buFont typeface="Montserrat" panose="00000500000000000000"/>
              <a:buChar char="■"/>
              <a:defRPr/>
            </a:lvl3pPr>
            <a:lvl4pPr lvl="3" algn="ctr" rtl="0">
              <a:lnSpc>
                <a:spcPct val="115000"/>
              </a:lnSpc>
              <a:spcBef>
                <a:spcPts val="0"/>
              </a:spcBef>
              <a:spcAft>
                <a:spcPts val="0"/>
              </a:spcAft>
              <a:buClr>
                <a:schemeClr val="dk2"/>
              </a:buClr>
              <a:buSzPts val="1400"/>
              <a:buFont typeface="Montserrat" panose="00000500000000000000"/>
              <a:buChar char="●"/>
              <a:defRPr/>
            </a:lvl4pPr>
            <a:lvl5pPr lvl="4" algn="ctr" rtl="0">
              <a:lnSpc>
                <a:spcPct val="115000"/>
              </a:lnSpc>
              <a:spcBef>
                <a:spcPts val="0"/>
              </a:spcBef>
              <a:spcAft>
                <a:spcPts val="0"/>
              </a:spcAft>
              <a:buClr>
                <a:schemeClr val="dk2"/>
              </a:buClr>
              <a:buSzPts val="1400"/>
              <a:buFont typeface="Montserrat" panose="00000500000000000000"/>
              <a:buChar char="○"/>
              <a:defRPr/>
            </a:lvl5pPr>
            <a:lvl6pPr lvl="5" algn="ctr" rtl="0">
              <a:lnSpc>
                <a:spcPct val="115000"/>
              </a:lnSpc>
              <a:spcBef>
                <a:spcPts val="0"/>
              </a:spcBef>
              <a:spcAft>
                <a:spcPts val="0"/>
              </a:spcAft>
              <a:buClr>
                <a:schemeClr val="dk2"/>
              </a:buClr>
              <a:buSzPts val="1400"/>
              <a:buFont typeface="Montserrat" panose="00000500000000000000"/>
              <a:buChar char="■"/>
              <a:defRPr/>
            </a:lvl6pPr>
            <a:lvl7pPr lvl="6" algn="ctr" rtl="0">
              <a:lnSpc>
                <a:spcPct val="115000"/>
              </a:lnSpc>
              <a:spcBef>
                <a:spcPts val="0"/>
              </a:spcBef>
              <a:spcAft>
                <a:spcPts val="0"/>
              </a:spcAft>
              <a:buClr>
                <a:schemeClr val="dk2"/>
              </a:buClr>
              <a:buSzPts val="1400"/>
              <a:buFont typeface="Montserrat" panose="00000500000000000000"/>
              <a:buChar char="●"/>
              <a:defRPr/>
            </a:lvl7pPr>
            <a:lvl8pPr lvl="7" algn="ctr" rtl="0">
              <a:lnSpc>
                <a:spcPct val="115000"/>
              </a:lnSpc>
              <a:spcBef>
                <a:spcPts val="0"/>
              </a:spcBef>
              <a:spcAft>
                <a:spcPts val="0"/>
              </a:spcAft>
              <a:buClr>
                <a:schemeClr val="dk2"/>
              </a:buClr>
              <a:buSzPts val="1400"/>
              <a:buFont typeface="Montserrat" panose="00000500000000000000"/>
              <a:buChar char="○"/>
              <a:defRPr/>
            </a:lvl8pPr>
            <a:lvl9pPr lvl="8" algn="ctr" rtl="0">
              <a:lnSpc>
                <a:spcPct val="115000"/>
              </a:lnSpc>
              <a:spcBef>
                <a:spcPts val="0"/>
              </a:spcBef>
              <a:spcAft>
                <a:spcPts val="0"/>
              </a:spcAft>
              <a:buClr>
                <a:schemeClr val="dk2"/>
              </a:buClr>
              <a:buSzPts val="1400"/>
              <a:buFont typeface="Montserrat" panose="00000500000000000000"/>
              <a:buChar char="■"/>
              <a:defRPr/>
            </a:lvl9pPr>
          </a:lstStyle>
          <a:p/>
        </p:txBody>
      </p:sp>
      <p:sp>
        <p:nvSpPr>
          <p:cNvPr id="94" name="Google Shape;94;p9"/>
          <p:cNvSpPr/>
          <p:nvPr/>
        </p:nvSpPr>
        <p:spPr>
          <a:xfrm rot="10800000">
            <a:off x="-75" y="4608563"/>
            <a:ext cx="43854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 name="Google Shape;95;p9"/>
          <p:cNvGrpSpPr/>
          <p:nvPr/>
        </p:nvGrpSpPr>
        <p:grpSpPr>
          <a:xfrm>
            <a:off x="6408000" y="572425"/>
            <a:ext cx="2913900" cy="4924200"/>
            <a:chOff x="6408000" y="572425"/>
            <a:chExt cx="2913900" cy="4924200"/>
          </a:xfrm>
        </p:grpSpPr>
        <p:sp>
          <p:nvSpPr>
            <p:cNvPr id="96" name="Google Shape;96;p9"/>
            <p:cNvSpPr/>
            <p:nvPr/>
          </p:nvSpPr>
          <p:spPr>
            <a:xfrm rot="10800000">
              <a:off x="6408000" y="4778325"/>
              <a:ext cx="29139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9"/>
            <p:cNvSpPr/>
            <p:nvPr/>
          </p:nvSpPr>
          <p:spPr>
            <a:xfrm rot="5400000">
              <a:off x="6188150" y="2987875"/>
              <a:ext cx="49242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 name="Google Shape;98;p9"/>
          <p:cNvSpPr/>
          <p:nvPr/>
        </p:nvSpPr>
        <p:spPr>
          <a:xfrm>
            <a:off x="222125" y="3941725"/>
            <a:ext cx="361800" cy="342600"/>
          </a:xfrm>
          <a:prstGeom prst="mathDivide">
            <a:avLst>
              <a:gd name="adj1" fmla="val 23520"/>
              <a:gd name="adj2" fmla="val 2930"/>
              <a:gd name="adj3" fmla="val 1176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 name="Google Shape;99;p9"/>
          <p:cNvSpPr/>
          <p:nvPr/>
        </p:nvSpPr>
        <p:spPr>
          <a:xfrm>
            <a:off x="5553316" y="4645137"/>
            <a:ext cx="359700" cy="3597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9"/>
          <p:cNvSpPr/>
          <p:nvPr/>
        </p:nvSpPr>
        <p:spPr>
          <a:xfrm>
            <a:off x="7114300" y="185025"/>
            <a:ext cx="359700" cy="314100"/>
          </a:xfrm>
          <a:prstGeom prst="mathNotEqual">
            <a:avLst>
              <a:gd name="adj1" fmla="val 23520"/>
              <a:gd name="adj2" fmla="val 6600000"/>
              <a:gd name="adj3" fmla="val 1176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1"/>
        <p:cNvGrpSpPr/>
        <p:nvPr/>
      </p:nvGrpSpPr>
      <p:grpSpPr>
        <a:xfrm>
          <a:off x="0" y="0"/>
          <a:ext cx="0" cy="0"/>
          <a:chOff x="0" y="0"/>
          <a:chExt cx="0" cy="0"/>
        </a:xfrm>
      </p:grpSpPr>
      <p:sp>
        <p:nvSpPr>
          <p:cNvPr id="102" name="Google Shape;102;p10"/>
          <p:cNvSpPr>
            <a:spLocks noGrp="1"/>
          </p:cNvSpPr>
          <p:nvPr>
            <p:ph type="pic" idx="2"/>
          </p:nvPr>
        </p:nvSpPr>
        <p:spPr>
          <a:xfrm>
            <a:off x="-75" y="-150"/>
            <a:ext cx="9144000" cy="5143500"/>
          </a:xfrm>
          <a:prstGeom prst="rect">
            <a:avLst/>
          </a:prstGeom>
          <a:noFill/>
          <a:ln>
            <a:noFill/>
          </a:ln>
        </p:spPr>
      </p:sp>
      <p:sp>
        <p:nvSpPr>
          <p:cNvPr id="103" name="Google Shape;103;p10"/>
          <p:cNvSpPr txBox="1">
            <a:spLocks noGrp="1"/>
          </p:cNvSpPr>
          <p:nvPr>
            <p:ph type="title"/>
          </p:nvPr>
        </p:nvSpPr>
        <p:spPr>
          <a:xfrm>
            <a:off x="2962275" y="3209925"/>
            <a:ext cx="5468400" cy="1396800"/>
          </a:xfrm>
          <a:prstGeom prst="rect">
            <a:avLst/>
          </a:prstGeom>
          <a:solidFill>
            <a:schemeClr val="lt1"/>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3500"/>
              <a:buNone/>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6" Type="http://schemas.openxmlformats.org/officeDocument/2006/relationships/theme" Target="../theme/theme1.xml"/><Relationship Id="rId25" Type="http://schemas.openxmlformats.org/officeDocument/2006/relationships/slideLayout" Target="../slideLayouts/slideLayout25.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0" Type="http://schemas.openxmlformats.org/officeDocument/2006/relationships/slideLayout" Target="../slideLayouts/slideLayout20.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7.xml"/><Relationship Id="rId1" Type="http://schemas.openxmlformats.org/officeDocument/2006/relationships/slideLayout" Target="../slideLayouts/slideLayout26.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9.xml"/><Relationship Id="rId1" Type="http://schemas.openxmlformats.org/officeDocument/2006/relationships/slideLayout" Target="../slideLayouts/slideLayout2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Cousine" panose="02070409020205020404"/>
              <a:buNone/>
              <a:defRPr sz="3500" b="1">
                <a:solidFill>
                  <a:schemeClr val="dk1"/>
                </a:solidFill>
                <a:latin typeface="Cousine" panose="02070409020205020404"/>
                <a:ea typeface="Cousine" panose="02070409020205020404"/>
                <a:cs typeface="Cousine" panose="02070409020205020404"/>
                <a:sym typeface="Cousine" panose="02070409020205020404"/>
              </a:defRPr>
            </a:lvl1pPr>
            <a:lvl2pPr lvl="1" rtl="0">
              <a:spcBef>
                <a:spcPts val="0"/>
              </a:spcBef>
              <a:spcAft>
                <a:spcPts val="0"/>
              </a:spcAft>
              <a:buClr>
                <a:schemeClr val="dk1"/>
              </a:buClr>
              <a:buSzPts val="3500"/>
              <a:buFont typeface="Baumans" panose="02000506020000020003"/>
              <a:buNone/>
              <a:defRPr sz="3500" b="1">
                <a:solidFill>
                  <a:schemeClr val="dk1"/>
                </a:solidFill>
                <a:latin typeface="Baumans" panose="02000506020000020003"/>
                <a:ea typeface="Baumans" panose="02000506020000020003"/>
                <a:cs typeface="Baumans" panose="02000506020000020003"/>
                <a:sym typeface="Baumans" panose="02000506020000020003"/>
              </a:defRPr>
            </a:lvl2pPr>
            <a:lvl3pPr lvl="2" rtl="0">
              <a:spcBef>
                <a:spcPts val="0"/>
              </a:spcBef>
              <a:spcAft>
                <a:spcPts val="0"/>
              </a:spcAft>
              <a:buClr>
                <a:schemeClr val="dk1"/>
              </a:buClr>
              <a:buSzPts val="3500"/>
              <a:buFont typeface="Baumans" panose="02000506020000020003"/>
              <a:buNone/>
              <a:defRPr sz="3500" b="1">
                <a:solidFill>
                  <a:schemeClr val="dk1"/>
                </a:solidFill>
                <a:latin typeface="Baumans" panose="02000506020000020003"/>
                <a:ea typeface="Baumans" panose="02000506020000020003"/>
                <a:cs typeface="Baumans" panose="02000506020000020003"/>
                <a:sym typeface="Baumans" panose="02000506020000020003"/>
              </a:defRPr>
            </a:lvl3pPr>
            <a:lvl4pPr lvl="3" rtl="0">
              <a:spcBef>
                <a:spcPts val="0"/>
              </a:spcBef>
              <a:spcAft>
                <a:spcPts val="0"/>
              </a:spcAft>
              <a:buClr>
                <a:schemeClr val="dk1"/>
              </a:buClr>
              <a:buSzPts val="3500"/>
              <a:buFont typeface="Baumans" panose="02000506020000020003"/>
              <a:buNone/>
              <a:defRPr sz="3500" b="1">
                <a:solidFill>
                  <a:schemeClr val="dk1"/>
                </a:solidFill>
                <a:latin typeface="Baumans" panose="02000506020000020003"/>
                <a:ea typeface="Baumans" panose="02000506020000020003"/>
                <a:cs typeface="Baumans" panose="02000506020000020003"/>
                <a:sym typeface="Baumans" panose="02000506020000020003"/>
              </a:defRPr>
            </a:lvl4pPr>
            <a:lvl5pPr lvl="4" rtl="0">
              <a:spcBef>
                <a:spcPts val="0"/>
              </a:spcBef>
              <a:spcAft>
                <a:spcPts val="0"/>
              </a:spcAft>
              <a:buClr>
                <a:schemeClr val="dk1"/>
              </a:buClr>
              <a:buSzPts val="3500"/>
              <a:buFont typeface="Baumans" panose="02000506020000020003"/>
              <a:buNone/>
              <a:defRPr sz="3500" b="1">
                <a:solidFill>
                  <a:schemeClr val="dk1"/>
                </a:solidFill>
                <a:latin typeface="Baumans" panose="02000506020000020003"/>
                <a:ea typeface="Baumans" panose="02000506020000020003"/>
                <a:cs typeface="Baumans" panose="02000506020000020003"/>
                <a:sym typeface="Baumans" panose="02000506020000020003"/>
              </a:defRPr>
            </a:lvl5pPr>
            <a:lvl6pPr lvl="5" rtl="0">
              <a:spcBef>
                <a:spcPts val="0"/>
              </a:spcBef>
              <a:spcAft>
                <a:spcPts val="0"/>
              </a:spcAft>
              <a:buClr>
                <a:schemeClr val="dk1"/>
              </a:buClr>
              <a:buSzPts val="3500"/>
              <a:buFont typeface="Baumans" panose="02000506020000020003"/>
              <a:buNone/>
              <a:defRPr sz="3500" b="1">
                <a:solidFill>
                  <a:schemeClr val="dk1"/>
                </a:solidFill>
                <a:latin typeface="Baumans" panose="02000506020000020003"/>
                <a:ea typeface="Baumans" panose="02000506020000020003"/>
                <a:cs typeface="Baumans" panose="02000506020000020003"/>
                <a:sym typeface="Baumans" panose="02000506020000020003"/>
              </a:defRPr>
            </a:lvl6pPr>
            <a:lvl7pPr lvl="6" rtl="0">
              <a:spcBef>
                <a:spcPts val="0"/>
              </a:spcBef>
              <a:spcAft>
                <a:spcPts val="0"/>
              </a:spcAft>
              <a:buClr>
                <a:schemeClr val="dk1"/>
              </a:buClr>
              <a:buSzPts val="3500"/>
              <a:buFont typeface="Baumans" panose="02000506020000020003"/>
              <a:buNone/>
              <a:defRPr sz="3500" b="1">
                <a:solidFill>
                  <a:schemeClr val="dk1"/>
                </a:solidFill>
                <a:latin typeface="Baumans" panose="02000506020000020003"/>
                <a:ea typeface="Baumans" panose="02000506020000020003"/>
                <a:cs typeface="Baumans" panose="02000506020000020003"/>
                <a:sym typeface="Baumans" panose="02000506020000020003"/>
              </a:defRPr>
            </a:lvl7pPr>
            <a:lvl8pPr lvl="7" rtl="0">
              <a:spcBef>
                <a:spcPts val="0"/>
              </a:spcBef>
              <a:spcAft>
                <a:spcPts val="0"/>
              </a:spcAft>
              <a:buClr>
                <a:schemeClr val="dk1"/>
              </a:buClr>
              <a:buSzPts val="3500"/>
              <a:buFont typeface="Baumans" panose="02000506020000020003"/>
              <a:buNone/>
              <a:defRPr sz="3500" b="1">
                <a:solidFill>
                  <a:schemeClr val="dk1"/>
                </a:solidFill>
                <a:latin typeface="Baumans" panose="02000506020000020003"/>
                <a:ea typeface="Baumans" panose="02000506020000020003"/>
                <a:cs typeface="Baumans" panose="02000506020000020003"/>
                <a:sym typeface="Baumans" panose="02000506020000020003"/>
              </a:defRPr>
            </a:lvl8pPr>
            <a:lvl9pPr lvl="8" rtl="0">
              <a:spcBef>
                <a:spcPts val="0"/>
              </a:spcBef>
              <a:spcAft>
                <a:spcPts val="0"/>
              </a:spcAft>
              <a:buClr>
                <a:schemeClr val="dk1"/>
              </a:buClr>
              <a:buSzPts val="3500"/>
              <a:buFont typeface="Baumans" panose="02000506020000020003"/>
              <a:buNone/>
              <a:defRPr sz="3500" b="1">
                <a:solidFill>
                  <a:schemeClr val="dk1"/>
                </a:solidFill>
                <a:latin typeface="Baumans" panose="02000506020000020003"/>
                <a:ea typeface="Baumans" panose="02000506020000020003"/>
                <a:cs typeface="Baumans" panose="02000506020000020003"/>
                <a:sym typeface="Baumans" panose="02000506020000020003"/>
              </a:defRPr>
            </a:lvl9pPr>
          </a:lstStyle>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Kanit"/>
              <a:buChar char="●"/>
              <a:defRPr>
                <a:solidFill>
                  <a:schemeClr val="dk1"/>
                </a:solidFill>
                <a:latin typeface="Kanit"/>
                <a:ea typeface="Kanit"/>
                <a:cs typeface="Kanit"/>
                <a:sym typeface="Kanit"/>
              </a:defRPr>
            </a:lvl1pPr>
            <a:lvl2pPr marL="914400" lvl="1" indent="-317500">
              <a:lnSpc>
                <a:spcPct val="115000"/>
              </a:lnSpc>
              <a:spcBef>
                <a:spcPts val="0"/>
              </a:spcBef>
              <a:spcAft>
                <a:spcPts val="0"/>
              </a:spcAft>
              <a:buClr>
                <a:schemeClr val="dk1"/>
              </a:buClr>
              <a:buSzPts val="1400"/>
              <a:buFont typeface="Kanit"/>
              <a:buChar char="○"/>
              <a:defRPr>
                <a:solidFill>
                  <a:schemeClr val="dk1"/>
                </a:solidFill>
                <a:latin typeface="Kanit"/>
                <a:ea typeface="Kanit"/>
                <a:cs typeface="Kanit"/>
                <a:sym typeface="Kanit"/>
              </a:defRPr>
            </a:lvl2pPr>
            <a:lvl3pPr marL="1371600" lvl="2" indent="-317500">
              <a:lnSpc>
                <a:spcPct val="115000"/>
              </a:lnSpc>
              <a:spcBef>
                <a:spcPts val="0"/>
              </a:spcBef>
              <a:spcAft>
                <a:spcPts val="0"/>
              </a:spcAft>
              <a:buClr>
                <a:schemeClr val="dk1"/>
              </a:buClr>
              <a:buSzPts val="1400"/>
              <a:buFont typeface="Kanit"/>
              <a:buChar char="■"/>
              <a:defRPr>
                <a:solidFill>
                  <a:schemeClr val="dk1"/>
                </a:solidFill>
                <a:latin typeface="Kanit"/>
                <a:ea typeface="Kanit"/>
                <a:cs typeface="Kanit"/>
                <a:sym typeface="Kanit"/>
              </a:defRPr>
            </a:lvl3pPr>
            <a:lvl4pPr marL="1828800" lvl="3" indent="-317500">
              <a:lnSpc>
                <a:spcPct val="115000"/>
              </a:lnSpc>
              <a:spcBef>
                <a:spcPts val="0"/>
              </a:spcBef>
              <a:spcAft>
                <a:spcPts val="0"/>
              </a:spcAft>
              <a:buClr>
                <a:schemeClr val="dk1"/>
              </a:buClr>
              <a:buSzPts val="1400"/>
              <a:buFont typeface="Kanit"/>
              <a:buChar char="●"/>
              <a:defRPr>
                <a:solidFill>
                  <a:schemeClr val="dk1"/>
                </a:solidFill>
                <a:latin typeface="Kanit"/>
                <a:ea typeface="Kanit"/>
                <a:cs typeface="Kanit"/>
                <a:sym typeface="Kanit"/>
              </a:defRPr>
            </a:lvl4pPr>
            <a:lvl5pPr marL="2286000" lvl="4" indent="-317500">
              <a:lnSpc>
                <a:spcPct val="115000"/>
              </a:lnSpc>
              <a:spcBef>
                <a:spcPts val="0"/>
              </a:spcBef>
              <a:spcAft>
                <a:spcPts val="0"/>
              </a:spcAft>
              <a:buClr>
                <a:schemeClr val="dk1"/>
              </a:buClr>
              <a:buSzPts val="1400"/>
              <a:buFont typeface="Kanit"/>
              <a:buChar char="○"/>
              <a:defRPr>
                <a:solidFill>
                  <a:schemeClr val="dk1"/>
                </a:solidFill>
                <a:latin typeface="Kanit"/>
                <a:ea typeface="Kanit"/>
                <a:cs typeface="Kanit"/>
                <a:sym typeface="Kanit"/>
              </a:defRPr>
            </a:lvl5pPr>
            <a:lvl6pPr marL="2743200" lvl="5" indent="-317500">
              <a:lnSpc>
                <a:spcPct val="115000"/>
              </a:lnSpc>
              <a:spcBef>
                <a:spcPts val="0"/>
              </a:spcBef>
              <a:spcAft>
                <a:spcPts val="0"/>
              </a:spcAft>
              <a:buClr>
                <a:schemeClr val="dk1"/>
              </a:buClr>
              <a:buSzPts val="1400"/>
              <a:buFont typeface="Kanit"/>
              <a:buChar char="■"/>
              <a:defRPr>
                <a:solidFill>
                  <a:schemeClr val="dk1"/>
                </a:solidFill>
                <a:latin typeface="Kanit"/>
                <a:ea typeface="Kanit"/>
                <a:cs typeface="Kanit"/>
                <a:sym typeface="Kanit"/>
              </a:defRPr>
            </a:lvl6pPr>
            <a:lvl7pPr marL="3200400" lvl="6" indent="-317500">
              <a:lnSpc>
                <a:spcPct val="115000"/>
              </a:lnSpc>
              <a:spcBef>
                <a:spcPts val="0"/>
              </a:spcBef>
              <a:spcAft>
                <a:spcPts val="0"/>
              </a:spcAft>
              <a:buClr>
                <a:schemeClr val="dk1"/>
              </a:buClr>
              <a:buSzPts val="1400"/>
              <a:buFont typeface="Kanit"/>
              <a:buChar char="●"/>
              <a:defRPr>
                <a:solidFill>
                  <a:schemeClr val="dk1"/>
                </a:solidFill>
                <a:latin typeface="Kanit"/>
                <a:ea typeface="Kanit"/>
                <a:cs typeface="Kanit"/>
                <a:sym typeface="Kanit"/>
              </a:defRPr>
            </a:lvl7pPr>
            <a:lvl8pPr marL="3657600" lvl="7" indent="-317500">
              <a:lnSpc>
                <a:spcPct val="115000"/>
              </a:lnSpc>
              <a:spcBef>
                <a:spcPts val="0"/>
              </a:spcBef>
              <a:spcAft>
                <a:spcPts val="0"/>
              </a:spcAft>
              <a:buClr>
                <a:schemeClr val="dk1"/>
              </a:buClr>
              <a:buSzPts val="1400"/>
              <a:buFont typeface="Kanit"/>
              <a:buChar char="○"/>
              <a:defRPr>
                <a:solidFill>
                  <a:schemeClr val="dk1"/>
                </a:solidFill>
                <a:latin typeface="Kanit"/>
                <a:ea typeface="Kanit"/>
                <a:cs typeface="Kanit"/>
                <a:sym typeface="Kanit"/>
              </a:defRPr>
            </a:lvl8pPr>
            <a:lvl9pPr marL="4114800" lvl="8" indent="-317500">
              <a:lnSpc>
                <a:spcPct val="115000"/>
              </a:lnSpc>
              <a:spcBef>
                <a:spcPts val="0"/>
              </a:spcBef>
              <a:spcAft>
                <a:spcPts val="0"/>
              </a:spcAft>
              <a:buClr>
                <a:schemeClr val="dk1"/>
              </a:buClr>
              <a:buSzPts val="1400"/>
              <a:buFont typeface="Kanit"/>
              <a:buChar char="■"/>
              <a:defRPr>
                <a:solidFill>
                  <a:schemeClr val="dk1"/>
                </a:solidFill>
                <a:latin typeface="Kanit"/>
                <a:ea typeface="Kanit"/>
                <a:cs typeface="Kanit"/>
                <a:sym typeface="Kanit"/>
              </a:defRPr>
            </a:lvl9pPr>
          </a:lstStyle>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47"/>
        <p:cNvGrpSpPr/>
        <p:nvPr/>
      </p:nvGrpSpPr>
      <p:grpSpPr>
        <a:xfrm>
          <a:off x="0" y="0"/>
          <a:ext cx="0" cy="0"/>
          <a:chOff x="0" y="0"/>
          <a:chExt cx="0" cy="0"/>
        </a:xfrm>
      </p:grpSpPr>
      <p:sp>
        <p:nvSpPr>
          <p:cNvPr id="348" name="Google Shape;348;p27"/>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p:txBody>
      </p:sp>
      <p:sp>
        <p:nvSpPr>
          <p:cNvPr id="349" name="Google Shape;349;p27"/>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75" r:id="rId1"/>
    <p:sldLayoutId id="2147483676"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53"/>
        <p:cNvGrpSpPr/>
        <p:nvPr/>
      </p:nvGrpSpPr>
      <p:grpSpPr>
        <a:xfrm>
          <a:off x="0" y="0"/>
          <a:ext cx="0" cy="0"/>
          <a:chOff x="0" y="0"/>
          <a:chExt cx="0" cy="0"/>
        </a:xfrm>
      </p:grpSpPr>
      <p:sp>
        <p:nvSpPr>
          <p:cNvPr id="354" name="Google Shape;354;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p:txBody>
      </p:sp>
      <p:sp>
        <p:nvSpPr>
          <p:cNvPr id="355" name="Google Shape;355;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1pPr>
            <a:lvl2pPr marL="914400" lvl="1"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2pPr>
            <a:lvl3pPr marL="1371600" lvl="2"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3pPr>
            <a:lvl4pPr marL="1828800" lvl="3"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4pPr>
            <a:lvl5pPr marL="2286000" lvl="4"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5pPr>
            <a:lvl6pPr marL="2743200" lvl="5"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6pPr>
            <a:lvl7pPr marL="3200400" lvl="6"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7pPr>
            <a:lvl8pPr marL="3657600" lvl="7"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8pPr>
            <a:lvl9pPr marL="4114800" lvl="8" indent="-298450" rtl="0">
              <a:lnSpc>
                <a:spcPct val="115000"/>
              </a:lnSpc>
              <a:spcBef>
                <a:spcPts val="0"/>
              </a:spcBef>
              <a:spcAft>
                <a:spcPts val="0"/>
              </a:spcAft>
              <a:buClr>
                <a:srgbClr val="435D74"/>
              </a:buClr>
              <a:buSzPts val="1100"/>
              <a:buFont typeface="Proxima Nova" panose="02000506030000020004"/>
              <a:buChar char="■"/>
              <a:defRPr sz="1100">
                <a:solidFill>
                  <a:srgbClr val="435D74"/>
                </a:solidFill>
                <a:latin typeface="Proxima Nova" panose="02000506030000020004"/>
                <a:ea typeface="Proxima Nova" panose="02000506030000020004"/>
                <a:cs typeface="Proxima Nova" panose="02000506030000020004"/>
                <a:sym typeface="Proxima Nova" panose="02000506030000020004"/>
              </a:defRPr>
            </a:lvl9pPr>
          </a:lstStyle>
          <a:p/>
        </p:txBody>
      </p:sp>
    </p:spTree>
  </p:cSld>
  <p:clrMap bg1="lt1" tx1="dk1" bg2="dk2" tx2="lt2" accent1="accent1" accent2="accent2" accent3="accent3" accent4="accent4" accent5="accent5" accent6="accent6" hlink="hlink" folHlink="folHlink"/>
  <p:sldLayoutIdLst>
    <p:sldLayoutId id="2147483678" r:id="rId1"/>
    <p:sldLayoutId id="2147483679" r:id="rId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18.xml"/><Relationship Id="rId1" Type="http://schemas.openxmlformats.org/officeDocument/2006/relationships/tags" Target="../tags/tag21.xml"/></Relationships>
</file>

<file path=ppt/slides/_rels/slide11.xml.rels><?xml version="1.0" encoding="UTF-8" standalone="yes"?>
<Relationships xmlns="http://schemas.openxmlformats.org/package/2006/relationships"><Relationship Id="rId9" Type="http://schemas.openxmlformats.org/officeDocument/2006/relationships/tags" Target="../tags/tag23.xml"/><Relationship Id="rId8" Type="http://schemas.openxmlformats.org/officeDocument/2006/relationships/tags" Target="../tags/tag22.xml"/><Relationship Id="rId7" Type="http://schemas.openxmlformats.org/officeDocument/2006/relationships/image" Target="../media/image13.png"/><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8" Type="http://schemas.openxmlformats.org/officeDocument/2006/relationships/notesSlide" Target="../notesSlides/notesSlide11.xml"/><Relationship Id="rId17" Type="http://schemas.openxmlformats.org/officeDocument/2006/relationships/slideLayout" Target="../slideLayouts/slideLayout20.xml"/><Relationship Id="rId16" Type="http://schemas.openxmlformats.org/officeDocument/2006/relationships/image" Target="../media/image14.png"/><Relationship Id="rId15" Type="http://schemas.openxmlformats.org/officeDocument/2006/relationships/tags" Target="../tags/tag29.xml"/><Relationship Id="rId14" Type="http://schemas.openxmlformats.org/officeDocument/2006/relationships/tags" Target="../tags/tag28.xml"/><Relationship Id="rId13" Type="http://schemas.openxmlformats.org/officeDocument/2006/relationships/tags" Target="../tags/tag27.xml"/><Relationship Id="rId12" Type="http://schemas.openxmlformats.org/officeDocument/2006/relationships/tags" Target="../tags/tag26.xml"/><Relationship Id="rId11" Type="http://schemas.openxmlformats.org/officeDocument/2006/relationships/tags" Target="../tags/tag25.xml"/><Relationship Id="rId10" Type="http://schemas.openxmlformats.org/officeDocument/2006/relationships/tags" Target="../tags/tag24.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9" Type="http://schemas.openxmlformats.org/officeDocument/2006/relationships/tags" Target="../tags/tag37.xml"/><Relationship Id="rId8" Type="http://schemas.openxmlformats.org/officeDocument/2006/relationships/tags" Target="../tags/tag36.xml"/><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1" Type="http://schemas.openxmlformats.org/officeDocument/2006/relationships/notesSlide" Target="../notesSlides/notesSlide12.xml"/><Relationship Id="rId10" Type="http://schemas.openxmlformats.org/officeDocument/2006/relationships/slideLayout" Target="../slideLayouts/slideLayout20.xml"/><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5.xml"/><Relationship Id="rId1" Type="http://schemas.openxmlformats.org/officeDocument/2006/relationships/tags" Target="../tags/tag38.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9.xml"/><Relationship Id="rId1" Type="http://schemas.openxmlformats.org/officeDocument/2006/relationships/image" Target="../media/image16.jpe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1.xml"/><Relationship Id="rId1" Type="http://schemas.openxmlformats.org/officeDocument/2006/relationships/image" Target="../media/image17.jpeg"/></Relationships>
</file>

<file path=ppt/slides/_rels/slide22.xml.rels><?xml version="1.0" encoding="UTF-8" standalone="yes"?>
<Relationships xmlns="http://schemas.openxmlformats.org/package/2006/relationships"><Relationship Id="rId5" Type="http://schemas.openxmlformats.org/officeDocument/2006/relationships/notesSlide" Target="../notesSlides/notesSlide21.xml"/><Relationship Id="rId4" Type="http://schemas.openxmlformats.org/officeDocument/2006/relationships/slideLayout" Target="../slideLayouts/slideLayout16.xml"/><Relationship Id="rId3" Type="http://schemas.openxmlformats.org/officeDocument/2006/relationships/image" Target="../media/image18.png"/><Relationship Id="rId2" Type="http://schemas.openxmlformats.org/officeDocument/2006/relationships/hyperlink" Target="https://docs.google.com/spreadsheets/d/1T03QD1eo9J0j0aWRCPymuQ0C76FW5dN0RPp18Ni2UCY/copy#gid=1051421447" TargetMode="External"/><Relationship Id="rId1"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3.xml"/><Relationship Id="rId3" Type="http://schemas.openxmlformats.org/officeDocument/2006/relationships/slideLayout" Target="../slideLayouts/slideLayout22.xml"/><Relationship Id="rId2" Type="http://schemas.openxmlformats.org/officeDocument/2006/relationships/image" Target="../media/image20.jpeg"/><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4.xml"/><Relationship Id="rId2" Type="http://schemas.openxmlformats.org/officeDocument/2006/relationships/image" Target="../media/image22.jpeg"/><Relationship Id="rId1" Type="http://schemas.openxmlformats.org/officeDocument/2006/relationships/image" Target="../media/image21.jpe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9" Type="http://schemas.openxmlformats.org/officeDocument/2006/relationships/notesSlide" Target="../notesSlides/notesSlide3.xml"/><Relationship Id="rId8" Type="http://schemas.openxmlformats.org/officeDocument/2006/relationships/slideLayout" Target="../slideLayouts/slideLayout6.xml"/><Relationship Id="rId7" Type="http://schemas.openxmlformats.org/officeDocument/2006/relationships/image" Target="../media/image3.png"/><Relationship Id="rId6" Type="http://schemas.openxmlformats.org/officeDocument/2006/relationships/tags" Target="../tags/tag4.xml"/><Relationship Id="rId5" Type="http://schemas.openxmlformats.org/officeDocument/2006/relationships/tags" Target="../tags/tag3.xml"/><Relationship Id="rId4" Type="http://schemas.openxmlformats.org/officeDocument/2006/relationships/tags" Target="../tags/tag2.xml"/><Relationship Id="rId3" Type="http://schemas.openxmlformats.org/officeDocument/2006/relationships/tags" Target="../tags/tag1.xml"/><Relationship Id="rId2" Type="http://schemas.openxmlformats.org/officeDocument/2006/relationships/image" Target="../media/image2.svg"/><Relationship Id="rId1" Type="http://schemas.openxmlformats.org/officeDocument/2006/relationships/image" Target="../media/image1.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7" Type="http://schemas.openxmlformats.org/officeDocument/2006/relationships/notesSlide" Target="../notesSlides/notesSlide31.xml"/><Relationship Id="rId6" Type="http://schemas.openxmlformats.org/officeDocument/2006/relationships/slideLayout" Target="../slideLayouts/slideLayout3.xml"/><Relationship Id="rId5" Type="http://schemas.openxmlformats.org/officeDocument/2006/relationships/hyperlink" Target="https://www.flaticon.com/packs/maths-14/?utm_source=slidesgo_template&amp;utm_medium=referral-link&amp;utm_campaign=sg_resources&amp;utm_content=flaticon" TargetMode="External"/><Relationship Id="rId4" Type="http://schemas.openxmlformats.org/officeDocument/2006/relationships/hyperlink" Target="https://www.freepik.com/free-photo/side-view-man-studying-classroom_43569010.htm/?utm_source=slidesgo_template&amp;utm_medium=referral-link&amp;utm_campaign=sg_resources&amp;utm_content=freepik" TargetMode="External"/><Relationship Id="rId3" Type="http://schemas.openxmlformats.org/officeDocument/2006/relationships/hyperlink" Target="https://www.freepik.com/free-photo/medium-shot-people-studying-math_43568980.htm/?utm_source=slidesgo_template&amp;utm_medium=referral-link&amp;utm_campaign=sg_resources&amp;utm_content=freepik" TargetMode="External"/><Relationship Id="rId2" Type="http://schemas.openxmlformats.org/officeDocument/2006/relationships/hyperlink" Target="https://www.freepik.com/free-photo/front-view-man-classroom_43568997.htm/?utm_source=slidesgo_template&amp;utm_medium=referral-link&amp;utm_campaign=sg_resources&amp;utm_content=freepik" TargetMode="External"/><Relationship Id="rId1" Type="http://schemas.openxmlformats.org/officeDocument/2006/relationships/hyperlink" Target="https://www.freepik.com/free-photo/high-angle-woman-holding-tablet-clipboard_6874353.htm/?utm_source=slidesgo_template&amp;utm_medium=referral-link&amp;utm_campaign=sg_resources&amp;utm_content=freepik" TargetMode="External"/></Relationships>
</file>

<file path=ppt/slides/_rels/slide33.xml.rels><?xml version="1.0" encoding="UTF-8" standalone="yes"?>
<Relationships xmlns="http://schemas.openxmlformats.org/package/2006/relationships"><Relationship Id="rId6" Type="http://schemas.openxmlformats.org/officeDocument/2006/relationships/notesSlide" Target="../notesSlides/notesSlide32.xml"/><Relationship Id="rId5" Type="http://schemas.openxmlformats.org/officeDocument/2006/relationships/slideLayout" Target="../slideLayouts/slideLayout27.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30.xml"/><Relationship Id="rId1" Type="http://schemas.openxmlformats.org/officeDocument/2006/relationships/hyperlink" Target="http://bit.ly/2PfT4lq" TargetMode="External"/></Relationships>
</file>

<file path=ppt/slides/_rels/slide34.xml.rels><?xml version="1.0" encoding="UTF-8" standalone="yes"?>
<Relationships xmlns="http://schemas.openxmlformats.org/package/2006/relationships"><Relationship Id="rId6" Type="http://schemas.openxmlformats.org/officeDocument/2006/relationships/notesSlide" Target="../notesSlides/notesSlide33.xml"/><Relationship Id="rId5" Type="http://schemas.openxmlformats.org/officeDocument/2006/relationships/slideLayout" Target="../slideLayouts/slideLayout27.xml"/><Relationship Id="rId4" Type="http://schemas.openxmlformats.org/officeDocument/2006/relationships/hyperlink" Target="http://bit.ly/30B07Gq" TargetMode="External"/><Relationship Id="rId3" Type="http://schemas.openxmlformats.org/officeDocument/2006/relationships/hyperlink" Target="http://bit.ly/33VAFh3" TargetMode="External"/><Relationship Id="rId2" Type="http://schemas.openxmlformats.org/officeDocument/2006/relationships/slide" Target="slide30.xml"/><Relationship Id="rId1" Type="http://schemas.openxmlformats.org/officeDocument/2006/relationships/hyperlink" Target="http://bit.ly/2PfT4lq" TargetMode="External"/></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27.xml"/><Relationship Id="rId2" Type="http://schemas.openxmlformats.org/officeDocument/2006/relationships/hyperlink" Target="https://fonts.google.com/specimen/Kanit" TargetMode="External"/><Relationship Id="rId1" Type="http://schemas.openxmlformats.org/officeDocument/2006/relationships/hyperlink" Target="https://fonts.google.com/specimen/Cousine" TargetMode="External"/></Relationships>
</file>

<file path=ppt/slides/_rels/slide36.xml.rels><?xml version="1.0" encoding="UTF-8" standalone="yes"?>
<Relationships xmlns="http://schemas.openxmlformats.org/package/2006/relationships"><Relationship Id="rId9" Type="http://schemas.openxmlformats.org/officeDocument/2006/relationships/image" Target="../media/image26.png"/><Relationship Id="rId8" Type="http://schemas.openxmlformats.org/officeDocument/2006/relationships/image" Target="../media/image25.png"/><Relationship Id="rId7" Type="http://schemas.openxmlformats.org/officeDocument/2006/relationships/image" Target="../media/image24.png"/><Relationship Id="rId6" Type="http://schemas.openxmlformats.org/officeDocument/2006/relationships/hyperlink" Target="https://storyset.com/rafiki?utm_source=slidesgo_template&amp;utm_medium=referral-link&amp;utm_campaign=slidesgo_final_slides&amp;utm_term=rafiki&amp;utm_content=storyset" TargetMode="External"/><Relationship Id="rId5" Type="http://schemas.openxmlformats.org/officeDocument/2006/relationships/hyperlink" Target="https://storyset.com/bro?utm_source=slidesgo_template&amp;utm_medium=referral-link&amp;utm_campaign=slidesgo_final_slides&amp;utm_term=bro&amp;utm_content=storyset" TargetMode="External"/><Relationship Id="rId4" Type="http://schemas.openxmlformats.org/officeDocument/2006/relationships/hyperlink" Target="https://storyset.com/amico?utm_source=slidesgo_template&amp;utm_medium=referral-link&amp;utm_campaign=slidesgo_final_slides&amp;utm_term=amico&amp;utm_content=storyset" TargetMode="External"/><Relationship Id="rId3" Type="http://schemas.openxmlformats.org/officeDocument/2006/relationships/hyperlink" Target="https://storyset.com/pana?utm_source=slidesgo_template&amp;utm_medium=referral-link&amp;utm_campaign=slidesgo_final_slides&amp;utm_term=pana&amp;utm_content=storyset" TargetMode="External"/><Relationship Id="rId2" Type="http://schemas.openxmlformats.org/officeDocument/2006/relationships/image" Target="../media/image23.png"/><Relationship Id="rId13" Type="http://schemas.openxmlformats.org/officeDocument/2006/relationships/notesSlide" Target="../notesSlides/notesSlide35.xml"/><Relationship Id="rId12" Type="http://schemas.openxmlformats.org/officeDocument/2006/relationships/slideLayout" Target="../slideLayouts/slideLayout29.xml"/><Relationship Id="rId11" Type="http://schemas.openxmlformats.org/officeDocument/2006/relationships/hyperlink" Target="https://storyset.com/cuate?utm_source=slidesgo_template&amp;utm_medium=referral-link&amp;utm_campaign=slidesgo_final_slides&amp;utm_term=cuate&amp;utm_content=storyset" TargetMode="External"/><Relationship Id="rId10" Type="http://schemas.openxmlformats.org/officeDocument/2006/relationships/image" Target="../media/image27.png"/><Relationship Id="rId1" Type="http://schemas.openxmlformats.org/officeDocument/2006/relationships/hyperlink" Target="https://storyset.com/how-it-works?utm_source=slidesgo_template&amp;utm_medium=referral-link&amp;utm_campaign=slidesgo_final_slides&amp;utm_term=how%20it%20works&amp;utm_content=storyset" TargetMode="Externa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29.xml"/><Relationship Id="rId1" Type="http://schemas.openxmlformats.org/officeDocument/2006/relationships/hyperlink" Target="https://bit.ly/2ZjL1pd" TargetMode="Externa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8.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9" Type="http://schemas.openxmlformats.org/officeDocument/2006/relationships/tags" Target="../tags/tag13.xml"/><Relationship Id="rId8" Type="http://schemas.openxmlformats.org/officeDocument/2006/relationships/tags" Target="../tags/tag12.xml"/><Relationship Id="rId7" Type="http://schemas.openxmlformats.org/officeDocument/2006/relationships/tags" Target="../tags/tag11.xml"/><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7" Type="http://schemas.openxmlformats.org/officeDocument/2006/relationships/notesSlide" Target="../notesSlides/notesSlide4.xml"/><Relationship Id="rId16" Type="http://schemas.openxmlformats.org/officeDocument/2006/relationships/slideLayout" Target="../slideLayouts/slideLayout2.xml"/><Relationship Id="rId15" Type="http://schemas.openxmlformats.org/officeDocument/2006/relationships/tags" Target="../tags/tag19.xml"/><Relationship Id="rId14" Type="http://schemas.openxmlformats.org/officeDocument/2006/relationships/tags" Target="../tags/tag18.xml"/><Relationship Id="rId13" Type="http://schemas.openxmlformats.org/officeDocument/2006/relationships/tags" Target="../tags/tag17.xml"/><Relationship Id="rId12" Type="http://schemas.openxmlformats.org/officeDocument/2006/relationships/tags" Target="../tags/tag16.xml"/><Relationship Id="rId11" Type="http://schemas.openxmlformats.org/officeDocument/2006/relationships/tags" Target="../tags/tag15.xml"/><Relationship Id="rId10" Type="http://schemas.openxmlformats.org/officeDocument/2006/relationships/tags" Target="../tags/tag14.xml"/><Relationship Id="rId1" Type="http://schemas.openxmlformats.org/officeDocument/2006/relationships/tags" Target="../tags/tag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43.xml.rels><?xml version="1.0" encoding="UTF-8" standalone="yes"?>
<Relationships xmlns="http://schemas.openxmlformats.org/package/2006/relationships"><Relationship Id="rId3" Type="http://schemas.openxmlformats.org/officeDocument/2006/relationships/notesSlide" Target="../notesSlides/notesSlide42.xml"/><Relationship Id="rId2" Type="http://schemas.openxmlformats.org/officeDocument/2006/relationships/slideLayout" Target="../slideLayouts/slideLayout29.xml"/><Relationship Id="rId1" Type="http://schemas.openxmlformats.org/officeDocument/2006/relationships/hyperlink" Target="https://workspace.google.com/marketplace/app/icons_for_slides_docs/381578326502" TargetMode="Externa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50.xml.rels><?xml version="1.0" encoding="UTF-8" standalone="yes"?>
<Relationships xmlns="http://schemas.openxmlformats.org/package/2006/relationships"><Relationship Id="rId4" Type="http://schemas.openxmlformats.org/officeDocument/2006/relationships/notesSlide" Target="../notesSlides/notesSlide49.xml"/><Relationship Id="rId3" Type="http://schemas.openxmlformats.org/officeDocument/2006/relationships/slideLayout" Target="../slideLayouts/slideLayout28.xml"/><Relationship Id="rId2" Type="http://schemas.openxmlformats.org/officeDocument/2006/relationships/image" Target="../media/image28.png"/><Relationship Id="rId1" Type="http://schemas.openxmlformats.org/officeDocument/2006/relationships/hyperlink" Target="http://bit.ly/2PfT4lq" TargetMode="Externa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5.xml"/><Relationship Id="rId1" Type="http://schemas.openxmlformats.org/officeDocument/2006/relationships/tags" Target="../tags/tag20.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5.xml"/><Relationship Id="rId1" Type="http://schemas.openxmlformats.org/officeDocument/2006/relationships/image" Target="../media/image4.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18.xml"/><Relationship Id="rId1" Type="http://schemas.openxmlformats.org/officeDocument/2006/relationships/image" Target="../media/image5.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8.xml"/><Relationship Id="rId1"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3"/>
          <p:cNvSpPr txBox="1">
            <a:spLocks noGrp="1"/>
          </p:cNvSpPr>
          <p:nvPr>
            <p:ph type="ctrTitle"/>
          </p:nvPr>
        </p:nvSpPr>
        <p:spPr>
          <a:xfrm>
            <a:off x="529590" y="1275080"/>
            <a:ext cx="8247380" cy="132143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200" dirty="0"/>
              <a:t>Signal Processing for Healthcare Monitoring Based on LSTM and CNN</a:t>
            </a:r>
            <a:endParaRPr lang="en-GB" sz="3200" dirty="0"/>
          </a:p>
        </p:txBody>
      </p:sp>
      <p:sp>
        <p:nvSpPr>
          <p:cNvPr id="364" name="Google Shape;364;p33"/>
          <p:cNvSpPr txBox="1">
            <a:spLocks noGrp="1"/>
          </p:cNvSpPr>
          <p:nvPr>
            <p:ph type="subTitle" idx="1"/>
          </p:nvPr>
        </p:nvSpPr>
        <p:spPr>
          <a:xfrm>
            <a:off x="1538605" y="3063240"/>
            <a:ext cx="6081395" cy="94932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dirty="0"/>
              <a:t>Maynooth International Engineering College, </a:t>
            </a:r>
            <a:r>
              <a:rPr lang="en-US" altLang="en-GB" dirty="0" err="1"/>
              <a:t>FuZhou</a:t>
            </a:r>
            <a:r>
              <a:rPr lang="en-US" altLang="en-GB" dirty="0"/>
              <a:t> University</a:t>
            </a:r>
            <a:endParaRPr lang="en-US" altLang="en-GB" dirty="0"/>
          </a:p>
          <a:p>
            <a:pPr marL="0" lvl="0" indent="0" algn="l" rtl="0">
              <a:spcBef>
                <a:spcPts val="0"/>
              </a:spcBef>
              <a:spcAft>
                <a:spcPts val="0"/>
              </a:spcAft>
              <a:buNone/>
            </a:pPr>
            <a:r>
              <a:rPr lang="en-US" altLang="en-GB" dirty="0"/>
              <a:t>EE301 - G13 Presentation                               Reporter: Shaowei Hua</a:t>
            </a:r>
            <a:endParaRPr lang="en-US" altLang="en-GB" dirty="0"/>
          </a:p>
        </p:txBody>
      </p:sp>
      <p:sp>
        <p:nvSpPr>
          <p:cNvPr id="365" name="Google Shape;365;p33"/>
          <p:cNvSpPr/>
          <p:nvPr/>
        </p:nvSpPr>
        <p:spPr>
          <a:xfrm>
            <a:off x="4379600" y="835687"/>
            <a:ext cx="54405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0"/>
          <p:cNvSpPr txBox="1">
            <a:spLocks noGrp="1"/>
          </p:cNvSpPr>
          <p:nvPr>
            <p:ph type="title"/>
          </p:nvPr>
        </p:nvSpPr>
        <p:spPr>
          <a:xfrm>
            <a:off x="611505" y="581025"/>
            <a:ext cx="6523355" cy="5727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sz="2400">
                <a:solidFill>
                  <a:schemeClr val="tx1"/>
                </a:solidFill>
                <a:sym typeface="Cousine" panose="02070409020205020404"/>
              </a:rPr>
              <a:t>T3:</a:t>
            </a:r>
            <a:r>
              <a:rPr lang="en-GB" sz="2400">
                <a:solidFill>
                  <a:schemeClr val="tx1"/>
                </a:solidFill>
                <a:sym typeface="Cousine" panose="02070409020205020404"/>
              </a:rPr>
              <a:t>Prediction of heart disease</a:t>
            </a:r>
            <a:endParaRPr lang="en-GB" altLang="en-GB" sz="2400">
              <a:solidFill>
                <a:schemeClr val="tx1"/>
              </a:solidFill>
              <a:sym typeface="Cousine" panose="02070409020205020404"/>
            </a:endParaRPr>
          </a:p>
        </p:txBody>
      </p:sp>
      <p:grpSp>
        <p:nvGrpSpPr>
          <p:cNvPr id="449" name="Google Shape;449;p40"/>
          <p:cNvGrpSpPr/>
          <p:nvPr/>
        </p:nvGrpSpPr>
        <p:grpSpPr>
          <a:xfrm>
            <a:off x="742974" y="669722"/>
            <a:ext cx="292229" cy="354821"/>
            <a:chOff x="2139554" y="1387734"/>
            <a:chExt cx="318819" cy="387106"/>
          </a:xfrm>
        </p:grpSpPr>
        <p:sp>
          <p:nvSpPr>
            <p:cNvPr id="450" name="Google Shape;450;p40"/>
            <p:cNvSpPr/>
            <p:nvPr/>
          </p:nvSpPr>
          <p:spPr>
            <a:xfrm>
              <a:off x="2139554" y="1387734"/>
              <a:ext cx="318819" cy="387106"/>
            </a:xfrm>
            <a:custGeom>
              <a:avLst/>
              <a:gdLst/>
              <a:ahLst/>
              <a:cxnLst/>
              <a:rect l="l" t="t" r="r" b="b"/>
              <a:pathLst>
                <a:path w="14618" h="17749" extrusionOk="0">
                  <a:moveTo>
                    <a:pt x="11484" y="1043"/>
                  </a:moveTo>
                  <a:lnTo>
                    <a:pt x="11484" y="14617"/>
                  </a:lnTo>
                  <a:lnTo>
                    <a:pt x="1046" y="14617"/>
                  </a:lnTo>
                  <a:lnTo>
                    <a:pt x="1046" y="1043"/>
                  </a:lnTo>
                  <a:close/>
                  <a:moveTo>
                    <a:pt x="13572" y="3131"/>
                  </a:moveTo>
                  <a:lnTo>
                    <a:pt x="13572" y="16706"/>
                  </a:lnTo>
                  <a:lnTo>
                    <a:pt x="3134" y="16706"/>
                  </a:lnTo>
                  <a:lnTo>
                    <a:pt x="3134" y="15660"/>
                  </a:lnTo>
                  <a:lnTo>
                    <a:pt x="12530" y="15660"/>
                  </a:lnTo>
                  <a:lnTo>
                    <a:pt x="12530" y="3131"/>
                  </a:lnTo>
                  <a:close/>
                  <a:moveTo>
                    <a:pt x="0" y="0"/>
                  </a:moveTo>
                  <a:lnTo>
                    <a:pt x="0" y="15660"/>
                  </a:lnTo>
                  <a:lnTo>
                    <a:pt x="2089" y="15660"/>
                  </a:lnTo>
                  <a:lnTo>
                    <a:pt x="2089" y="17748"/>
                  </a:lnTo>
                  <a:lnTo>
                    <a:pt x="14618" y="17748"/>
                  </a:lnTo>
                  <a:lnTo>
                    <a:pt x="14618" y="2088"/>
                  </a:lnTo>
                  <a:lnTo>
                    <a:pt x="12530" y="2088"/>
                  </a:lnTo>
                  <a:lnTo>
                    <a:pt x="125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40"/>
            <p:cNvSpPr/>
            <p:nvPr/>
          </p:nvSpPr>
          <p:spPr>
            <a:xfrm>
              <a:off x="2185094" y="1455999"/>
              <a:ext cx="182201" cy="93892"/>
            </a:xfrm>
            <a:custGeom>
              <a:avLst/>
              <a:gdLst/>
              <a:ahLst/>
              <a:cxnLst/>
              <a:rect l="l" t="t" r="r" b="b"/>
              <a:pathLst>
                <a:path w="8354" h="4305" extrusionOk="0">
                  <a:moveTo>
                    <a:pt x="1" y="1"/>
                  </a:moveTo>
                  <a:lnTo>
                    <a:pt x="1" y="1046"/>
                  </a:lnTo>
                  <a:lnTo>
                    <a:pt x="691" y="1046"/>
                  </a:lnTo>
                  <a:lnTo>
                    <a:pt x="1994" y="4305"/>
                  </a:lnTo>
                  <a:lnTo>
                    <a:pt x="3950" y="1046"/>
                  </a:lnTo>
                  <a:lnTo>
                    <a:pt x="8353" y="1046"/>
                  </a:lnTo>
                  <a:lnTo>
                    <a:pt x="8353" y="1"/>
                  </a:lnTo>
                  <a:lnTo>
                    <a:pt x="3359" y="1"/>
                  </a:lnTo>
                  <a:lnTo>
                    <a:pt x="2183" y="1964"/>
                  </a:lnTo>
                  <a:lnTo>
                    <a:pt x="1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40"/>
            <p:cNvSpPr/>
            <p:nvPr/>
          </p:nvSpPr>
          <p:spPr>
            <a:xfrm>
              <a:off x="2282170" y="1501844"/>
              <a:ext cx="56401" cy="56401"/>
            </a:xfrm>
            <a:custGeom>
              <a:avLst/>
              <a:gdLst/>
              <a:ahLst/>
              <a:cxnLst/>
              <a:rect l="l" t="t" r="r" b="b"/>
              <a:pathLst>
                <a:path w="2586" h="2586" extrusionOk="0">
                  <a:moveTo>
                    <a:pt x="738" y="1"/>
                  </a:moveTo>
                  <a:lnTo>
                    <a:pt x="0" y="739"/>
                  </a:lnTo>
                  <a:lnTo>
                    <a:pt x="555" y="1293"/>
                  </a:lnTo>
                  <a:lnTo>
                    <a:pt x="0" y="1848"/>
                  </a:lnTo>
                  <a:lnTo>
                    <a:pt x="738" y="2586"/>
                  </a:lnTo>
                  <a:lnTo>
                    <a:pt x="1293" y="2031"/>
                  </a:lnTo>
                  <a:lnTo>
                    <a:pt x="1845" y="2586"/>
                  </a:lnTo>
                  <a:lnTo>
                    <a:pt x="2585" y="1848"/>
                  </a:lnTo>
                  <a:lnTo>
                    <a:pt x="2030" y="1293"/>
                  </a:lnTo>
                  <a:lnTo>
                    <a:pt x="2585" y="739"/>
                  </a:lnTo>
                  <a:lnTo>
                    <a:pt x="1845" y="1"/>
                  </a:lnTo>
                  <a:lnTo>
                    <a:pt x="1293" y="556"/>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40"/>
            <p:cNvSpPr/>
            <p:nvPr/>
          </p:nvSpPr>
          <p:spPr>
            <a:xfrm>
              <a:off x="2185094" y="1592639"/>
              <a:ext cx="56946" cy="22813"/>
            </a:xfrm>
            <a:custGeom>
              <a:avLst/>
              <a:gdLst/>
              <a:ahLst/>
              <a:cxnLst/>
              <a:rect l="l" t="t" r="r" b="b"/>
              <a:pathLst>
                <a:path w="2611" h="1046" extrusionOk="0">
                  <a:moveTo>
                    <a:pt x="1" y="0"/>
                  </a:moveTo>
                  <a:lnTo>
                    <a:pt x="1" y="1046"/>
                  </a:lnTo>
                  <a:lnTo>
                    <a:pt x="2610" y="1046"/>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40"/>
            <p:cNvSpPr/>
            <p:nvPr/>
          </p:nvSpPr>
          <p:spPr>
            <a:xfrm>
              <a:off x="2185094" y="1638178"/>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40"/>
            <p:cNvSpPr/>
            <p:nvPr/>
          </p:nvSpPr>
          <p:spPr>
            <a:xfrm>
              <a:off x="2310348" y="1592639"/>
              <a:ext cx="56946" cy="22813"/>
            </a:xfrm>
            <a:custGeom>
              <a:avLst/>
              <a:gdLst/>
              <a:ahLst/>
              <a:cxnLst/>
              <a:rect l="l" t="t" r="r" b="b"/>
              <a:pathLst>
                <a:path w="2611" h="1046" extrusionOk="0">
                  <a:moveTo>
                    <a:pt x="1" y="0"/>
                  </a:moveTo>
                  <a:lnTo>
                    <a:pt x="1" y="1046"/>
                  </a:lnTo>
                  <a:lnTo>
                    <a:pt x="2610" y="1046"/>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40"/>
            <p:cNvSpPr/>
            <p:nvPr/>
          </p:nvSpPr>
          <p:spPr>
            <a:xfrm>
              <a:off x="2310348" y="1638178"/>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5" name="文本框 24"/>
          <p:cNvSpPr txBox="1"/>
          <p:nvPr>
            <p:custDataLst>
              <p:tags r:id="rId1"/>
            </p:custDataLst>
          </p:nvPr>
        </p:nvSpPr>
        <p:spPr>
          <a:xfrm>
            <a:off x="821690" y="1379220"/>
            <a:ext cx="7592060" cy="2030095"/>
          </a:xfrm>
          <a:prstGeom prst="rect">
            <a:avLst/>
          </a:prstGeom>
          <a:noFill/>
        </p:spPr>
        <p:txBody>
          <a:bodyPr wrap="square" rtlCol="0">
            <a:spAutoFit/>
          </a:bodyPr>
          <a:lstStyle/>
          <a:p>
            <a:r>
              <a:rPr lang="zh-CN" altLang="en-US" b="1" dirty="0"/>
              <a:t>Data Set</a:t>
            </a:r>
            <a:endParaRPr lang="zh-CN" altLang="en-US" b="1" dirty="0"/>
          </a:p>
          <a:p>
            <a:endParaRPr lang="zh-CN" altLang="en-US" b="1" dirty="0"/>
          </a:p>
          <a:p>
            <a:r>
              <a:rPr lang="zh-CN" altLang="en-US" dirty="0"/>
              <a:t>The research</a:t>
            </a:r>
            <a:r>
              <a:rPr lang="en-US" altLang="zh-CN" dirty="0"/>
              <a:t> </a:t>
            </a:r>
            <a:r>
              <a:rPr lang="zh-CN" altLang="en-US" dirty="0"/>
              <a:t>use</a:t>
            </a:r>
            <a:r>
              <a:rPr lang="en-US" altLang="zh-CN" dirty="0"/>
              <a:t>s</a:t>
            </a:r>
            <a:r>
              <a:rPr lang="zh-CN" altLang="en-US" dirty="0"/>
              <a:t> the heart disease data set from the UCI repository.</a:t>
            </a:r>
            <a:endParaRPr lang="zh-CN" altLang="en-US" dirty="0"/>
          </a:p>
          <a:p>
            <a:endParaRPr lang="zh-CN" altLang="en-US" b="1" dirty="0"/>
          </a:p>
          <a:p>
            <a:r>
              <a:rPr lang="zh-CN" altLang="en-US" b="1" dirty="0"/>
              <a:t>Method Comparison</a:t>
            </a:r>
            <a:endParaRPr lang="zh-CN" altLang="en-US" b="1" dirty="0"/>
          </a:p>
          <a:p>
            <a:endParaRPr lang="zh-CN" altLang="en-US" b="1" dirty="0"/>
          </a:p>
          <a:p>
            <a:r>
              <a:rPr dirty="0"/>
              <a:t>It compares various machine learning and deep learning methods, such as logistic regression, naive Bayes, random forest, extreme gradient enhancement, decision trees, and support vector machines, and finally finds the optimal model and adjusts the parameters</a:t>
            </a:r>
            <a:endParaRPr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sp>
        <p:nvSpPr>
          <p:cNvPr id="510" name="Google Shape;510;p42"/>
          <p:cNvSpPr txBox="1">
            <a:spLocks noGrp="1"/>
          </p:cNvSpPr>
          <p:nvPr>
            <p:ph type="title"/>
          </p:nvPr>
        </p:nvSpPr>
        <p:spPr>
          <a:xfrm>
            <a:off x="2255377" y="681094"/>
            <a:ext cx="6463030" cy="5727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sz="1400" dirty="0"/>
              <a:t>Choice index: Based on the comprehensive consideration of F1 score and AUC score</a:t>
            </a:r>
            <a:endParaRPr sz="1400" dirty="0"/>
          </a:p>
        </p:txBody>
      </p:sp>
      <p:pic>
        <p:nvPicPr>
          <p:cNvPr id="3" name="图片 3" descr="逻辑回归"/>
          <p:cNvPicPr>
            <a:picLocks noChangeAspect="1"/>
          </p:cNvPicPr>
          <p:nvPr/>
        </p:nvPicPr>
        <p:blipFill>
          <a:blip r:embed="rId1"/>
          <a:stretch>
            <a:fillRect/>
          </a:stretch>
        </p:blipFill>
        <p:spPr>
          <a:xfrm>
            <a:off x="242650" y="1196022"/>
            <a:ext cx="1925955" cy="1503680"/>
          </a:xfrm>
          <a:prstGeom prst="rect">
            <a:avLst/>
          </a:prstGeom>
        </p:spPr>
      </p:pic>
      <p:pic>
        <p:nvPicPr>
          <p:cNvPr id="22" name="图片 4" descr="朴素贝叶斯"/>
          <p:cNvPicPr>
            <a:picLocks noChangeAspect="1"/>
          </p:cNvPicPr>
          <p:nvPr/>
        </p:nvPicPr>
        <p:blipFill>
          <a:blip r:embed="rId2"/>
          <a:stretch>
            <a:fillRect/>
          </a:stretch>
        </p:blipFill>
        <p:spPr>
          <a:xfrm>
            <a:off x="363207" y="1347470"/>
            <a:ext cx="2029460" cy="1586865"/>
          </a:xfrm>
          <a:prstGeom prst="rect">
            <a:avLst/>
          </a:prstGeom>
        </p:spPr>
      </p:pic>
      <p:pic>
        <p:nvPicPr>
          <p:cNvPr id="23" name="图片 6" descr="随机森林"/>
          <p:cNvPicPr>
            <a:picLocks noChangeAspect="1"/>
          </p:cNvPicPr>
          <p:nvPr/>
        </p:nvPicPr>
        <p:blipFill>
          <a:blip r:embed="rId3"/>
          <a:stretch>
            <a:fillRect/>
          </a:stretch>
        </p:blipFill>
        <p:spPr>
          <a:xfrm>
            <a:off x="486093" y="1481137"/>
            <a:ext cx="2303780" cy="1817370"/>
          </a:xfrm>
          <a:prstGeom prst="rect">
            <a:avLst/>
          </a:prstGeom>
        </p:spPr>
      </p:pic>
      <p:pic>
        <p:nvPicPr>
          <p:cNvPr id="24" name="图片 7" descr="极端梯度提升"/>
          <p:cNvPicPr>
            <a:picLocks noChangeAspect="1"/>
          </p:cNvPicPr>
          <p:nvPr/>
        </p:nvPicPr>
        <p:blipFill>
          <a:blip r:embed="rId4"/>
          <a:stretch>
            <a:fillRect/>
          </a:stretch>
        </p:blipFill>
        <p:spPr>
          <a:xfrm>
            <a:off x="585487" y="1573689"/>
            <a:ext cx="2303780" cy="1800860"/>
          </a:xfrm>
          <a:prstGeom prst="rect">
            <a:avLst/>
          </a:prstGeom>
        </p:spPr>
      </p:pic>
      <p:pic>
        <p:nvPicPr>
          <p:cNvPr id="25" name="图片 8" descr="决策树"/>
          <p:cNvPicPr>
            <a:picLocks noChangeAspect="1"/>
          </p:cNvPicPr>
          <p:nvPr/>
        </p:nvPicPr>
        <p:blipFill>
          <a:blip r:embed="rId5"/>
          <a:stretch>
            <a:fillRect/>
          </a:stretch>
        </p:blipFill>
        <p:spPr>
          <a:xfrm>
            <a:off x="784716" y="1783397"/>
            <a:ext cx="2303780" cy="1800860"/>
          </a:xfrm>
          <a:prstGeom prst="rect">
            <a:avLst/>
          </a:prstGeom>
        </p:spPr>
      </p:pic>
      <p:pic>
        <p:nvPicPr>
          <p:cNvPr id="26" name="图片 9" descr="支持向量机"/>
          <p:cNvPicPr>
            <a:picLocks noChangeAspect="1"/>
          </p:cNvPicPr>
          <p:nvPr/>
        </p:nvPicPr>
        <p:blipFill>
          <a:blip r:embed="rId6"/>
          <a:stretch>
            <a:fillRect/>
          </a:stretch>
        </p:blipFill>
        <p:spPr>
          <a:xfrm>
            <a:off x="1046449" y="2069147"/>
            <a:ext cx="2303145" cy="1800225"/>
          </a:xfrm>
          <a:prstGeom prst="rect">
            <a:avLst/>
          </a:prstGeom>
        </p:spPr>
      </p:pic>
      <p:sp>
        <p:nvSpPr>
          <p:cNvPr id="27" name="文本框 26"/>
          <p:cNvSpPr txBox="1"/>
          <p:nvPr/>
        </p:nvSpPr>
        <p:spPr>
          <a:xfrm>
            <a:off x="3341862" y="1147322"/>
            <a:ext cx="4277995" cy="953135"/>
          </a:xfrm>
          <a:prstGeom prst="rect">
            <a:avLst/>
          </a:prstGeom>
          <a:noFill/>
        </p:spPr>
        <p:txBody>
          <a:bodyPr wrap="square" rtlCol="0">
            <a:spAutoFit/>
          </a:bodyPr>
          <a:lstStyle/>
          <a:p>
            <a:r>
              <a:rPr lang="zh-CN" altLang="en-US" dirty="0"/>
              <a:t>In summary, based on the comprehensive consideration of F1 scores and AUC scores and interpretability, the random forest model is adopted at last.</a:t>
            </a:r>
            <a:endParaRPr lang="zh-CN" altLang="en-US" dirty="0"/>
          </a:p>
        </p:txBody>
      </p:sp>
      <p:pic>
        <p:nvPicPr>
          <p:cNvPr id="28" name="图片 2" descr="随机森林优化版"/>
          <p:cNvPicPr>
            <a:picLocks noChangeAspect="1"/>
          </p:cNvPicPr>
          <p:nvPr/>
        </p:nvPicPr>
        <p:blipFill>
          <a:blip r:embed="rId7"/>
          <a:stretch>
            <a:fillRect/>
          </a:stretch>
        </p:blipFill>
        <p:spPr>
          <a:xfrm>
            <a:off x="0" y="1218218"/>
            <a:ext cx="3408680" cy="2664460"/>
          </a:xfrm>
          <a:prstGeom prst="rect">
            <a:avLst/>
          </a:prstGeom>
        </p:spPr>
      </p:pic>
      <p:sp>
        <p:nvSpPr>
          <p:cNvPr id="29" name="文本框 28"/>
          <p:cNvSpPr txBox="1"/>
          <p:nvPr/>
        </p:nvSpPr>
        <p:spPr>
          <a:xfrm>
            <a:off x="3315720" y="2097210"/>
            <a:ext cx="4265930" cy="1384995"/>
          </a:xfrm>
          <a:prstGeom prst="rect">
            <a:avLst/>
          </a:prstGeom>
          <a:noFill/>
        </p:spPr>
        <p:txBody>
          <a:bodyPr wrap="square" rtlCol="0">
            <a:spAutoFit/>
          </a:bodyPr>
          <a:lstStyle/>
          <a:p>
            <a:r>
              <a:rPr lang="zh-CN" altLang="en-US" dirty="0"/>
              <a:t>By adjusting the maximum depth of the model, we built a better prediction model, as shown in the figure on the left.</a:t>
            </a:r>
            <a:endParaRPr lang="en-US" altLang="zh-CN" dirty="0"/>
          </a:p>
          <a:p>
            <a:r>
              <a:rPr lang="en-US" altLang="zh-CN" dirty="0"/>
              <a:t>The modeling accuracy is high (94.1%) and meets our expected requirements.</a:t>
            </a:r>
            <a:endParaRPr lang="zh-CN" altLang="zh-CN" dirty="0"/>
          </a:p>
          <a:p>
            <a:endParaRPr lang="zh-CN" altLang="en-US" dirty="0"/>
          </a:p>
        </p:txBody>
      </p:sp>
      <p:sp>
        <p:nvSpPr>
          <p:cNvPr id="11" name="Google Shape;439;p40"/>
          <p:cNvSpPr txBox="1"/>
          <p:nvPr>
            <p:custDataLst>
              <p:tags r:id="rId8"/>
            </p:custDataLst>
          </p:nvPr>
        </p:nvSpPr>
        <p:spPr>
          <a:xfrm>
            <a:off x="611505" y="248920"/>
            <a:ext cx="6254115" cy="57277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15000"/>
              </a:lnSpc>
              <a:spcBef>
                <a:spcPts val="0"/>
              </a:spcBef>
              <a:spcAft>
                <a:spcPts val="0"/>
              </a:spcAft>
              <a:buClr>
                <a:schemeClr val="dk1"/>
              </a:buClr>
              <a:buSzPts val="3500"/>
              <a:buFont typeface="Cousine" panose="02070409020205020404"/>
              <a:buNone/>
              <a:defRPr sz="3500" b="1" i="0" u="none" strike="noStrike" cap="none">
                <a:solidFill>
                  <a:schemeClr val="dk1"/>
                </a:solidFill>
                <a:latin typeface="Cousine" panose="02070409020205020404"/>
                <a:ea typeface="Cousine" panose="02070409020205020404"/>
                <a:cs typeface="Cousine" panose="02070409020205020404"/>
                <a:sym typeface="Cousine" panose="02070409020205020404"/>
              </a:defRPr>
            </a:lvl1pPr>
            <a:lvl2pPr marR="0" lvl="1" algn="l" rtl="0">
              <a:lnSpc>
                <a:spcPct val="100000"/>
              </a:lnSpc>
              <a:spcBef>
                <a:spcPts val="0"/>
              </a:spcBef>
              <a:spcAft>
                <a:spcPts val="0"/>
              </a:spcAft>
              <a:buClr>
                <a:schemeClr val="dk1"/>
              </a:buClr>
              <a:buSzPts val="3500"/>
              <a:buFont typeface="Baumans" panose="02000506020000020003"/>
              <a:buNone/>
              <a:defRPr sz="3500" b="1" i="0" u="none" strike="noStrike" cap="none">
                <a:solidFill>
                  <a:schemeClr val="dk1"/>
                </a:solidFill>
                <a:latin typeface="Baumans" panose="02000506020000020003"/>
                <a:ea typeface="Baumans" panose="02000506020000020003"/>
                <a:cs typeface="Baumans" panose="02000506020000020003"/>
                <a:sym typeface="Baumans" panose="02000506020000020003"/>
              </a:defRPr>
            </a:lvl2pPr>
            <a:lvl3pPr marR="0" lvl="2" algn="l" rtl="0">
              <a:lnSpc>
                <a:spcPct val="100000"/>
              </a:lnSpc>
              <a:spcBef>
                <a:spcPts val="0"/>
              </a:spcBef>
              <a:spcAft>
                <a:spcPts val="0"/>
              </a:spcAft>
              <a:buClr>
                <a:schemeClr val="dk1"/>
              </a:buClr>
              <a:buSzPts val="3500"/>
              <a:buFont typeface="Baumans" panose="02000506020000020003"/>
              <a:buNone/>
              <a:defRPr sz="3500" b="1" i="0" u="none" strike="noStrike" cap="none">
                <a:solidFill>
                  <a:schemeClr val="dk1"/>
                </a:solidFill>
                <a:latin typeface="Baumans" panose="02000506020000020003"/>
                <a:ea typeface="Baumans" panose="02000506020000020003"/>
                <a:cs typeface="Baumans" panose="02000506020000020003"/>
                <a:sym typeface="Baumans" panose="02000506020000020003"/>
              </a:defRPr>
            </a:lvl3pPr>
            <a:lvl4pPr marR="0" lvl="3" algn="l" rtl="0">
              <a:lnSpc>
                <a:spcPct val="100000"/>
              </a:lnSpc>
              <a:spcBef>
                <a:spcPts val="0"/>
              </a:spcBef>
              <a:spcAft>
                <a:spcPts val="0"/>
              </a:spcAft>
              <a:buClr>
                <a:schemeClr val="dk1"/>
              </a:buClr>
              <a:buSzPts val="3500"/>
              <a:buFont typeface="Baumans" panose="02000506020000020003"/>
              <a:buNone/>
              <a:defRPr sz="3500" b="1" i="0" u="none" strike="noStrike" cap="none">
                <a:solidFill>
                  <a:schemeClr val="dk1"/>
                </a:solidFill>
                <a:latin typeface="Baumans" panose="02000506020000020003"/>
                <a:ea typeface="Baumans" panose="02000506020000020003"/>
                <a:cs typeface="Baumans" panose="02000506020000020003"/>
                <a:sym typeface="Baumans" panose="02000506020000020003"/>
              </a:defRPr>
            </a:lvl4pPr>
            <a:lvl5pPr marR="0" lvl="4" algn="l" rtl="0">
              <a:lnSpc>
                <a:spcPct val="100000"/>
              </a:lnSpc>
              <a:spcBef>
                <a:spcPts val="0"/>
              </a:spcBef>
              <a:spcAft>
                <a:spcPts val="0"/>
              </a:spcAft>
              <a:buClr>
                <a:schemeClr val="dk1"/>
              </a:buClr>
              <a:buSzPts val="3500"/>
              <a:buFont typeface="Baumans" panose="02000506020000020003"/>
              <a:buNone/>
              <a:defRPr sz="3500" b="1" i="0" u="none" strike="noStrike" cap="none">
                <a:solidFill>
                  <a:schemeClr val="dk1"/>
                </a:solidFill>
                <a:latin typeface="Baumans" panose="02000506020000020003"/>
                <a:ea typeface="Baumans" panose="02000506020000020003"/>
                <a:cs typeface="Baumans" panose="02000506020000020003"/>
                <a:sym typeface="Baumans" panose="02000506020000020003"/>
              </a:defRPr>
            </a:lvl5pPr>
            <a:lvl6pPr marR="0" lvl="5" algn="l" rtl="0">
              <a:lnSpc>
                <a:spcPct val="100000"/>
              </a:lnSpc>
              <a:spcBef>
                <a:spcPts val="0"/>
              </a:spcBef>
              <a:spcAft>
                <a:spcPts val="0"/>
              </a:spcAft>
              <a:buClr>
                <a:schemeClr val="dk1"/>
              </a:buClr>
              <a:buSzPts val="3500"/>
              <a:buFont typeface="Baumans" panose="02000506020000020003"/>
              <a:buNone/>
              <a:defRPr sz="3500" b="1" i="0" u="none" strike="noStrike" cap="none">
                <a:solidFill>
                  <a:schemeClr val="dk1"/>
                </a:solidFill>
                <a:latin typeface="Baumans" panose="02000506020000020003"/>
                <a:ea typeface="Baumans" panose="02000506020000020003"/>
                <a:cs typeface="Baumans" panose="02000506020000020003"/>
                <a:sym typeface="Baumans" panose="02000506020000020003"/>
              </a:defRPr>
            </a:lvl6pPr>
            <a:lvl7pPr marR="0" lvl="6" algn="l" rtl="0">
              <a:lnSpc>
                <a:spcPct val="100000"/>
              </a:lnSpc>
              <a:spcBef>
                <a:spcPts val="0"/>
              </a:spcBef>
              <a:spcAft>
                <a:spcPts val="0"/>
              </a:spcAft>
              <a:buClr>
                <a:schemeClr val="dk1"/>
              </a:buClr>
              <a:buSzPts val="3500"/>
              <a:buFont typeface="Baumans" panose="02000506020000020003"/>
              <a:buNone/>
              <a:defRPr sz="3500" b="1" i="0" u="none" strike="noStrike" cap="none">
                <a:solidFill>
                  <a:schemeClr val="dk1"/>
                </a:solidFill>
                <a:latin typeface="Baumans" panose="02000506020000020003"/>
                <a:ea typeface="Baumans" panose="02000506020000020003"/>
                <a:cs typeface="Baumans" panose="02000506020000020003"/>
                <a:sym typeface="Baumans" panose="02000506020000020003"/>
              </a:defRPr>
            </a:lvl7pPr>
            <a:lvl8pPr marR="0" lvl="7" algn="l" rtl="0">
              <a:lnSpc>
                <a:spcPct val="100000"/>
              </a:lnSpc>
              <a:spcBef>
                <a:spcPts val="0"/>
              </a:spcBef>
              <a:spcAft>
                <a:spcPts val="0"/>
              </a:spcAft>
              <a:buClr>
                <a:schemeClr val="dk1"/>
              </a:buClr>
              <a:buSzPts val="3500"/>
              <a:buFont typeface="Baumans" panose="02000506020000020003"/>
              <a:buNone/>
              <a:defRPr sz="3500" b="1" i="0" u="none" strike="noStrike" cap="none">
                <a:solidFill>
                  <a:schemeClr val="dk1"/>
                </a:solidFill>
                <a:latin typeface="Baumans" panose="02000506020000020003"/>
                <a:ea typeface="Baumans" panose="02000506020000020003"/>
                <a:cs typeface="Baumans" panose="02000506020000020003"/>
                <a:sym typeface="Baumans" panose="02000506020000020003"/>
              </a:defRPr>
            </a:lvl8pPr>
            <a:lvl9pPr marR="0" lvl="8" algn="l" rtl="0">
              <a:lnSpc>
                <a:spcPct val="100000"/>
              </a:lnSpc>
              <a:spcBef>
                <a:spcPts val="0"/>
              </a:spcBef>
              <a:spcAft>
                <a:spcPts val="0"/>
              </a:spcAft>
              <a:buClr>
                <a:schemeClr val="dk1"/>
              </a:buClr>
              <a:buSzPts val="3500"/>
              <a:buFont typeface="Baumans" panose="02000506020000020003"/>
              <a:buNone/>
              <a:defRPr sz="3500" b="1" i="0" u="none" strike="noStrike" cap="none">
                <a:solidFill>
                  <a:schemeClr val="dk1"/>
                </a:solidFill>
                <a:latin typeface="Baumans" panose="02000506020000020003"/>
                <a:ea typeface="Baumans" panose="02000506020000020003"/>
                <a:cs typeface="Baumans" panose="02000506020000020003"/>
                <a:sym typeface="Baumans" panose="02000506020000020003"/>
              </a:defRPr>
            </a:lvl9pPr>
          </a:lstStyle>
          <a:p>
            <a:pPr marL="0" lvl="0" indent="0" algn="ctr" rtl="0">
              <a:spcBef>
                <a:spcPts val="0"/>
              </a:spcBef>
              <a:spcAft>
                <a:spcPts val="0"/>
              </a:spcAft>
              <a:buNone/>
            </a:pPr>
            <a:r>
              <a:rPr lang="en-GB" sz="2400">
                <a:solidFill>
                  <a:schemeClr val="tx1"/>
                </a:solidFill>
                <a:sym typeface="Cousine" panose="02070409020205020404"/>
              </a:rPr>
              <a:t>Prediction of heart disease</a:t>
            </a:r>
            <a:endParaRPr lang="en-GB" altLang="en-GB" sz="2400">
              <a:solidFill>
                <a:schemeClr val="tx1"/>
              </a:solidFill>
              <a:sym typeface="Cousine" panose="02070409020205020404"/>
            </a:endParaRPr>
          </a:p>
        </p:txBody>
      </p:sp>
      <p:grpSp>
        <p:nvGrpSpPr>
          <p:cNvPr id="2" name="Google Shape;449;p40"/>
          <p:cNvGrpSpPr/>
          <p:nvPr/>
        </p:nvGrpSpPr>
        <p:grpSpPr>
          <a:xfrm>
            <a:off x="742974" y="337617"/>
            <a:ext cx="292229" cy="354821"/>
            <a:chOff x="2139554" y="1387734"/>
            <a:chExt cx="318819" cy="387106"/>
          </a:xfrm>
        </p:grpSpPr>
        <p:sp>
          <p:nvSpPr>
            <p:cNvPr id="4" name="Google Shape;450;p40"/>
            <p:cNvSpPr/>
            <p:nvPr>
              <p:custDataLst>
                <p:tags r:id="rId9"/>
              </p:custDataLst>
            </p:nvPr>
          </p:nvSpPr>
          <p:spPr>
            <a:xfrm>
              <a:off x="2139554" y="1387734"/>
              <a:ext cx="318819" cy="387106"/>
            </a:xfrm>
            <a:custGeom>
              <a:avLst/>
              <a:gdLst/>
              <a:ahLst/>
              <a:cxnLst/>
              <a:rect l="l" t="t" r="r" b="b"/>
              <a:pathLst>
                <a:path w="14618" h="17749" extrusionOk="0">
                  <a:moveTo>
                    <a:pt x="11484" y="1043"/>
                  </a:moveTo>
                  <a:lnTo>
                    <a:pt x="11484" y="14617"/>
                  </a:lnTo>
                  <a:lnTo>
                    <a:pt x="1046" y="14617"/>
                  </a:lnTo>
                  <a:lnTo>
                    <a:pt x="1046" y="1043"/>
                  </a:lnTo>
                  <a:close/>
                  <a:moveTo>
                    <a:pt x="13572" y="3131"/>
                  </a:moveTo>
                  <a:lnTo>
                    <a:pt x="13572" y="16706"/>
                  </a:lnTo>
                  <a:lnTo>
                    <a:pt x="3134" y="16706"/>
                  </a:lnTo>
                  <a:lnTo>
                    <a:pt x="3134" y="15660"/>
                  </a:lnTo>
                  <a:lnTo>
                    <a:pt x="12530" y="15660"/>
                  </a:lnTo>
                  <a:lnTo>
                    <a:pt x="12530" y="3131"/>
                  </a:lnTo>
                  <a:close/>
                  <a:moveTo>
                    <a:pt x="0" y="0"/>
                  </a:moveTo>
                  <a:lnTo>
                    <a:pt x="0" y="15660"/>
                  </a:lnTo>
                  <a:lnTo>
                    <a:pt x="2089" y="15660"/>
                  </a:lnTo>
                  <a:lnTo>
                    <a:pt x="2089" y="17748"/>
                  </a:lnTo>
                  <a:lnTo>
                    <a:pt x="14618" y="17748"/>
                  </a:lnTo>
                  <a:lnTo>
                    <a:pt x="14618" y="2088"/>
                  </a:lnTo>
                  <a:lnTo>
                    <a:pt x="12530" y="2088"/>
                  </a:lnTo>
                  <a:lnTo>
                    <a:pt x="125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 name="Google Shape;451;p40"/>
            <p:cNvSpPr/>
            <p:nvPr>
              <p:custDataLst>
                <p:tags r:id="rId10"/>
              </p:custDataLst>
            </p:nvPr>
          </p:nvSpPr>
          <p:spPr>
            <a:xfrm>
              <a:off x="2185094" y="1455999"/>
              <a:ext cx="182201" cy="93892"/>
            </a:xfrm>
            <a:custGeom>
              <a:avLst/>
              <a:gdLst/>
              <a:ahLst/>
              <a:cxnLst/>
              <a:rect l="l" t="t" r="r" b="b"/>
              <a:pathLst>
                <a:path w="8354" h="4305" extrusionOk="0">
                  <a:moveTo>
                    <a:pt x="1" y="1"/>
                  </a:moveTo>
                  <a:lnTo>
                    <a:pt x="1" y="1046"/>
                  </a:lnTo>
                  <a:lnTo>
                    <a:pt x="691" y="1046"/>
                  </a:lnTo>
                  <a:lnTo>
                    <a:pt x="1994" y="4305"/>
                  </a:lnTo>
                  <a:lnTo>
                    <a:pt x="3950" y="1046"/>
                  </a:lnTo>
                  <a:lnTo>
                    <a:pt x="8353" y="1046"/>
                  </a:lnTo>
                  <a:lnTo>
                    <a:pt x="8353" y="1"/>
                  </a:lnTo>
                  <a:lnTo>
                    <a:pt x="3359" y="1"/>
                  </a:lnTo>
                  <a:lnTo>
                    <a:pt x="2183" y="1964"/>
                  </a:lnTo>
                  <a:lnTo>
                    <a:pt x="1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 name="Google Shape;452;p40"/>
            <p:cNvSpPr/>
            <p:nvPr>
              <p:custDataLst>
                <p:tags r:id="rId11"/>
              </p:custDataLst>
            </p:nvPr>
          </p:nvSpPr>
          <p:spPr>
            <a:xfrm>
              <a:off x="2282170" y="1501844"/>
              <a:ext cx="56401" cy="56401"/>
            </a:xfrm>
            <a:custGeom>
              <a:avLst/>
              <a:gdLst/>
              <a:ahLst/>
              <a:cxnLst/>
              <a:rect l="l" t="t" r="r" b="b"/>
              <a:pathLst>
                <a:path w="2586" h="2586" extrusionOk="0">
                  <a:moveTo>
                    <a:pt x="738" y="1"/>
                  </a:moveTo>
                  <a:lnTo>
                    <a:pt x="0" y="739"/>
                  </a:lnTo>
                  <a:lnTo>
                    <a:pt x="555" y="1293"/>
                  </a:lnTo>
                  <a:lnTo>
                    <a:pt x="0" y="1848"/>
                  </a:lnTo>
                  <a:lnTo>
                    <a:pt x="738" y="2586"/>
                  </a:lnTo>
                  <a:lnTo>
                    <a:pt x="1293" y="2031"/>
                  </a:lnTo>
                  <a:lnTo>
                    <a:pt x="1845" y="2586"/>
                  </a:lnTo>
                  <a:lnTo>
                    <a:pt x="2585" y="1848"/>
                  </a:lnTo>
                  <a:lnTo>
                    <a:pt x="2030" y="1293"/>
                  </a:lnTo>
                  <a:lnTo>
                    <a:pt x="2585" y="739"/>
                  </a:lnTo>
                  <a:lnTo>
                    <a:pt x="1845" y="1"/>
                  </a:lnTo>
                  <a:lnTo>
                    <a:pt x="1293" y="556"/>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 name="Google Shape;453;p40"/>
            <p:cNvSpPr/>
            <p:nvPr>
              <p:custDataLst>
                <p:tags r:id="rId12"/>
              </p:custDataLst>
            </p:nvPr>
          </p:nvSpPr>
          <p:spPr>
            <a:xfrm>
              <a:off x="2185094" y="1592639"/>
              <a:ext cx="56946" cy="22813"/>
            </a:xfrm>
            <a:custGeom>
              <a:avLst/>
              <a:gdLst/>
              <a:ahLst/>
              <a:cxnLst/>
              <a:rect l="l" t="t" r="r" b="b"/>
              <a:pathLst>
                <a:path w="2611" h="1046" extrusionOk="0">
                  <a:moveTo>
                    <a:pt x="1" y="0"/>
                  </a:moveTo>
                  <a:lnTo>
                    <a:pt x="1" y="1046"/>
                  </a:lnTo>
                  <a:lnTo>
                    <a:pt x="2610" y="1046"/>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 name="Google Shape;454;p40"/>
            <p:cNvSpPr/>
            <p:nvPr>
              <p:custDataLst>
                <p:tags r:id="rId13"/>
              </p:custDataLst>
            </p:nvPr>
          </p:nvSpPr>
          <p:spPr>
            <a:xfrm>
              <a:off x="2185094" y="1638178"/>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 name="Google Shape;455;p40"/>
            <p:cNvSpPr/>
            <p:nvPr>
              <p:custDataLst>
                <p:tags r:id="rId14"/>
              </p:custDataLst>
            </p:nvPr>
          </p:nvSpPr>
          <p:spPr>
            <a:xfrm>
              <a:off x="2310348" y="1592639"/>
              <a:ext cx="56946" cy="22813"/>
            </a:xfrm>
            <a:custGeom>
              <a:avLst/>
              <a:gdLst/>
              <a:ahLst/>
              <a:cxnLst/>
              <a:rect l="l" t="t" r="r" b="b"/>
              <a:pathLst>
                <a:path w="2611" h="1046" extrusionOk="0">
                  <a:moveTo>
                    <a:pt x="1" y="0"/>
                  </a:moveTo>
                  <a:lnTo>
                    <a:pt x="1" y="1046"/>
                  </a:lnTo>
                  <a:lnTo>
                    <a:pt x="2610" y="1046"/>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456;p40"/>
            <p:cNvSpPr/>
            <p:nvPr>
              <p:custDataLst>
                <p:tags r:id="rId15"/>
              </p:custDataLst>
            </p:nvPr>
          </p:nvSpPr>
          <p:spPr>
            <a:xfrm>
              <a:off x="2310348" y="1638178"/>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 name="文本框 12"/>
          <p:cNvSpPr txBox="1"/>
          <p:nvPr/>
        </p:nvSpPr>
        <p:spPr>
          <a:xfrm>
            <a:off x="3537940" y="3327618"/>
            <a:ext cx="4855623" cy="1815882"/>
          </a:xfrm>
          <a:prstGeom prst="rect">
            <a:avLst/>
          </a:prstGeom>
          <a:noFill/>
        </p:spPr>
        <p:txBody>
          <a:bodyPr wrap="square" rtlCol="0">
            <a:spAutoFit/>
          </a:bodyPr>
          <a:lstStyle/>
          <a:p>
            <a:r>
              <a:rPr lang="en-US" altLang="zh-CN" b="0" dirty="0">
                <a:solidFill>
                  <a:srgbClr val="002060"/>
                </a:solidFill>
                <a:effectLst/>
                <a:latin typeface="Consolas" panose="020B0609020204030204" pitchFamily="49" charset="0"/>
              </a:rPr>
              <a:t>Logistic Regression</a:t>
            </a:r>
            <a:endParaRPr lang="en-US" altLang="zh-CN" b="0" dirty="0">
              <a:solidFill>
                <a:srgbClr val="002060"/>
              </a:solidFill>
              <a:effectLst/>
              <a:latin typeface="Consolas" panose="020B0609020204030204" pitchFamily="49" charset="0"/>
            </a:endParaRPr>
          </a:p>
          <a:p>
            <a:r>
              <a:rPr lang="en-US" altLang="zh-CN" b="0" dirty="0">
                <a:solidFill>
                  <a:srgbClr val="002060"/>
                </a:solidFill>
                <a:effectLst/>
                <a:latin typeface="Consolas" panose="020B0609020204030204" pitchFamily="49" charset="0"/>
              </a:rPr>
              <a:t>Naive Bayes</a:t>
            </a:r>
            <a:endParaRPr lang="en-US" altLang="zh-CN" b="0" dirty="0">
              <a:solidFill>
                <a:srgbClr val="002060"/>
              </a:solidFill>
              <a:effectLst/>
              <a:latin typeface="Consolas" panose="020B0609020204030204" pitchFamily="49" charset="0"/>
            </a:endParaRPr>
          </a:p>
          <a:p>
            <a:r>
              <a:rPr lang="en-US" altLang="zh-CN" b="0" dirty="0">
                <a:solidFill>
                  <a:srgbClr val="002060"/>
                </a:solidFill>
                <a:effectLst/>
                <a:latin typeface="Consolas" panose="020B0609020204030204" pitchFamily="49" charset="0"/>
              </a:rPr>
              <a:t>Random Forest Classifier</a:t>
            </a:r>
            <a:endParaRPr lang="en-US" altLang="zh-CN" b="0" dirty="0">
              <a:solidFill>
                <a:srgbClr val="002060"/>
              </a:solidFill>
              <a:effectLst/>
              <a:latin typeface="Consolas" panose="020B0609020204030204" pitchFamily="49" charset="0"/>
            </a:endParaRPr>
          </a:p>
          <a:p>
            <a:r>
              <a:rPr lang="en-US" altLang="zh-CN" b="0" dirty="0">
                <a:solidFill>
                  <a:srgbClr val="002060"/>
                </a:solidFill>
                <a:effectLst/>
                <a:latin typeface="Consolas" panose="020B0609020204030204" pitchFamily="49" charset="0"/>
              </a:rPr>
              <a:t>boost Extreme Gradient Boost</a:t>
            </a:r>
            <a:endParaRPr lang="en-US" altLang="zh-CN" b="0" dirty="0">
              <a:solidFill>
                <a:srgbClr val="002060"/>
              </a:solidFill>
              <a:effectLst/>
              <a:latin typeface="Consolas" panose="020B0609020204030204" pitchFamily="49" charset="0"/>
            </a:endParaRPr>
          </a:p>
          <a:p>
            <a:r>
              <a:rPr lang="en-US" altLang="zh-CN" b="0" dirty="0">
                <a:solidFill>
                  <a:srgbClr val="002060"/>
                </a:solidFill>
                <a:effectLst/>
                <a:latin typeface="Consolas" panose="020B0609020204030204" pitchFamily="49" charset="0"/>
              </a:rPr>
              <a:t>K-Nearest </a:t>
            </a:r>
            <a:r>
              <a:rPr lang="en-US" altLang="zh-CN" b="0" dirty="0" err="1">
                <a:solidFill>
                  <a:srgbClr val="002060"/>
                </a:solidFill>
                <a:effectLst/>
                <a:latin typeface="Consolas" panose="020B0609020204030204" pitchFamily="49" charset="0"/>
              </a:rPr>
              <a:t>Neighbour</a:t>
            </a:r>
            <a:endParaRPr lang="en-US" altLang="zh-CN" b="0" dirty="0">
              <a:solidFill>
                <a:srgbClr val="002060"/>
              </a:solidFill>
              <a:effectLst/>
              <a:latin typeface="Consolas" panose="020B0609020204030204" pitchFamily="49" charset="0"/>
            </a:endParaRPr>
          </a:p>
          <a:p>
            <a:r>
              <a:rPr lang="en-US" altLang="zh-CN" b="0" dirty="0">
                <a:solidFill>
                  <a:srgbClr val="002060"/>
                </a:solidFill>
                <a:effectLst/>
                <a:latin typeface="Consolas" panose="020B0609020204030204" pitchFamily="49" charset="0"/>
              </a:rPr>
              <a:t>Decision Tree</a:t>
            </a:r>
            <a:r>
              <a:rPr lang="zh-CN" altLang="en-US" b="0" dirty="0">
                <a:solidFill>
                  <a:srgbClr val="002060"/>
                </a:solidFill>
                <a:effectLst/>
                <a:latin typeface="Consolas" panose="020B0609020204030204" pitchFamily="49" charset="0"/>
              </a:rPr>
              <a:t> </a:t>
            </a:r>
            <a:endParaRPr lang="en-US" altLang="zh-CN" b="0" dirty="0">
              <a:solidFill>
                <a:srgbClr val="002060"/>
              </a:solidFill>
              <a:effectLst/>
              <a:latin typeface="Consolas" panose="020B0609020204030204" pitchFamily="49" charset="0"/>
            </a:endParaRPr>
          </a:p>
          <a:p>
            <a:r>
              <a:rPr lang="en-US" altLang="zh-CN" b="0" dirty="0">
                <a:solidFill>
                  <a:srgbClr val="002060"/>
                </a:solidFill>
                <a:effectLst/>
                <a:latin typeface="Consolas" panose="020B0609020204030204" pitchFamily="49" charset="0"/>
              </a:rPr>
              <a:t>Support Vector Machine</a:t>
            </a:r>
            <a:endParaRPr lang="en-US" altLang="zh-CN" b="0" dirty="0">
              <a:solidFill>
                <a:srgbClr val="002060"/>
              </a:solidFill>
              <a:effectLst/>
              <a:latin typeface="Consolas" panose="020B0609020204030204" pitchFamily="49" charset="0"/>
            </a:endParaRPr>
          </a:p>
          <a:p>
            <a:endParaRPr lang="zh-CN" altLang="en-US" dirty="0">
              <a:solidFill>
                <a:srgbClr val="002060"/>
              </a:solidFill>
            </a:endParaRPr>
          </a:p>
        </p:txBody>
      </p:sp>
      <p:pic>
        <p:nvPicPr>
          <p:cNvPr id="14" name="图片 13"/>
          <p:cNvPicPr>
            <a:picLocks noChangeAspect="1"/>
          </p:cNvPicPr>
          <p:nvPr/>
        </p:nvPicPr>
        <p:blipFill>
          <a:blip r:embed="rId16"/>
          <a:stretch>
            <a:fillRect/>
          </a:stretch>
        </p:blipFill>
        <p:spPr>
          <a:xfrm>
            <a:off x="224015" y="2922106"/>
            <a:ext cx="3089910" cy="1550035"/>
          </a:xfrm>
          <a:prstGeom prst="rect">
            <a:avLst/>
          </a:prstGeom>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additive="base">
                                        <p:cTn id="13" dur="500" fill="hold"/>
                                        <p:tgtEl>
                                          <p:spTgt spid="22"/>
                                        </p:tgtEl>
                                        <p:attrNameLst>
                                          <p:attrName>ppt_x</p:attrName>
                                        </p:attrNameLst>
                                      </p:cBhvr>
                                      <p:tavLst>
                                        <p:tav tm="0">
                                          <p:val>
                                            <p:strVal val="#ppt_x"/>
                                          </p:val>
                                        </p:tav>
                                        <p:tav tm="100000">
                                          <p:val>
                                            <p:strVal val="#ppt_x"/>
                                          </p:val>
                                        </p:tav>
                                      </p:tavLst>
                                    </p:anim>
                                    <p:anim calcmode="lin" valueType="num">
                                      <p:cBhvr additive="base">
                                        <p:cTn id="14"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23"/>
                                        </p:tgtEl>
                                        <p:attrNameLst>
                                          <p:attrName>style.visibility</p:attrName>
                                        </p:attrNameLst>
                                      </p:cBhvr>
                                      <p:to>
                                        <p:strVal val="visible"/>
                                      </p:to>
                                    </p:set>
                                    <p:anim calcmode="lin" valueType="num">
                                      <p:cBhvr additive="base">
                                        <p:cTn id="19" dur="500" fill="hold"/>
                                        <p:tgtEl>
                                          <p:spTgt spid="23"/>
                                        </p:tgtEl>
                                        <p:attrNameLst>
                                          <p:attrName>ppt_x</p:attrName>
                                        </p:attrNameLst>
                                      </p:cBhvr>
                                      <p:tavLst>
                                        <p:tav tm="0">
                                          <p:val>
                                            <p:strVal val="#ppt_x"/>
                                          </p:val>
                                        </p:tav>
                                        <p:tav tm="100000">
                                          <p:val>
                                            <p:strVal val="#ppt_x"/>
                                          </p:val>
                                        </p:tav>
                                      </p:tavLst>
                                    </p:anim>
                                    <p:anim calcmode="lin" valueType="num">
                                      <p:cBhvr additive="base">
                                        <p:cTn id="20"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24"/>
                                        </p:tgtEl>
                                        <p:attrNameLst>
                                          <p:attrName>style.visibility</p:attrName>
                                        </p:attrNameLst>
                                      </p:cBhvr>
                                      <p:to>
                                        <p:strVal val="visible"/>
                                      </p:to>
                                    </p:set>
                                    <p:anim calcmode="lin" valueType="num">
                                      <p:cBhvr additive="base">
                                        <p:cTn id="25" dur="500" fill="hold"/>
                                        <p:tgtEl>
                                          <p:spTgt spid="24"/>
                                        </p:tgtEl>
                                        <p:attrNameLst>
                                          <p:attrName>ppt_x</p:attrName>
                                        </p:attrNameLst>
                                      </p:cBhvr>
                                      <p:tavLst>
                                        <p:tav tm="0">
                                          <p:val>
                                            <p:strVal val="#ppt_x"/>
                                          </p:val>
                                        </p:tav>
                                        <p:tav tm="100000">
                                          <p:val>
                                            <p:strVal val="#ppt_x"/>
                                          </p:val>
                                        </p:tav>
                                      </p:tavLst>
                                    </p:anim>
                                    <p:anim calcmode="lin" valueType="num">
                                      <p:cBhvr additive="base">
                                        <p:cTn id="26"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5"/>
                                        </p:tgtEl>
                                        <p:attrNameLst>
                                          <p:attrName>style.visibility</p:attrName>
                                        </p:attrNameLst>
                                      </p:cBhvr>
                                      <p:to>
                                        <p:strVal val="visible"/>
                                      </p:to>
                                    </p:set>
                                    <p:anim calcmode="lin" valueType="num">
                                      <p:cBhvr additive="base">
                                        <p:cTn id="31" dur="500" fill="hold"/>
                                        <p:tgtEl>
                                          <p:spTgt spid="25"/>
                                        </p:tgtEl>
                                        <p:attrNameLst>
                                          <p:attrName>ppt_x</p:attrName>
                                        </p:attrNameLst>
                                      </p:cBhvr>
                                      <p:tavLst>
                                        <p:tav tm="0">
                                          <p:val>
                                            <p:strVal val="#ppt_x"/>
                                          </p:val>
                                        </p:tav>
                                        <p:tav tm="100000">
                                          <p:val>
                                            <p:strVal val="#ppt_x"/>
                                          </p:val>
                                        </p:tav>
                                      </p:tavLst>
                                    </p:anim>
                                    <p:anim calcmode="lin" valueType="num">
                                      <p:cBhvr additive="base">
                                        <p:cTn id="32" dur="50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additive="base">
                                        <p:cTn id="37" dur="500" fill="hold"/>
                                        <p:tgtEl>
                                          <p:spTgt spid="26"/>
                                        </p:tgtEl>
                                        <p:attrNameLst>
                                          <p:attrName>ppt_x</p:attrName>
                                        </p:attrNameLst>
                                      </p:cBhvr>
                                      <p:tavLst>
                                        <p:tav tm="0">
                                          <p:val>
                                            <p:strVal val="#ppt_x"/>
                                          </p:val>
                                        </p:tav>
                                        <p:tav tm="100000">
                                          <p:val>
                                            <p:strVal val="#ppt_x"/>
                                          </p:val>
                                        </p:tav>
                                      </p:tavLst>
                                    </p:anim>
                                    <p:anim calcmode="lin" valueType="num">
                                      <p:cBhvr additive="base">
                                        <p:cTn id="38" dur="500" fill="hold"/>
                                        <p:tgtEl>
                                          <p:spTgt spid="26"/>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750" fill="hold">
                                          <p:stCondLst>
                                            <p:cond delay="0"/>
                                          </p:stCondLst>
                                        </p:cTn>
                                        <p:tgtEl>
                                          <p:spTgt spid="27">
                                            <p:txEl>
                                              <p:pRg st="0" end="0"/>
                                            </p:txEl>
                                          </p:spTgt>
                                        </p:tgtEl>
                                        <p:attrNameLst>
                                          <p:attrName>style.visibility</p:attrName>
                                        </p:attrNameLst>
                                      </p:cBhvr>
                                      <p:to>
                                        <p:strVal val="visible"/>
                                      </p:to>
                                    </p:set>
                                    <p:animEffect transition="in" filter="fade">
                                      <p:cBhvr>
                                        <p:cTn id="43" dur="1750"/>
                                        <p:tgtEl>
                                          <p:spTgt spid="27">
                                            <p:txEl>
                                              <p:pRg st="0" end="0"/>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3" presetClass="entr" presetSubtype="10" fill="hold" nodeType="clickEffect">
                                  <p:stCondLst>
                                    <p:cond delay="0"/>
                                  </p:stCondLst>
                                  <p:childTnLst>
                                    <p:set>
                                      <p:cBhvr>
                                        <p:cTn id="47" dur="1" fill="hold">
                                          <p:stCondLst>
                                            <p:cond delay="0"/>
                                          </p:stCondLst>
                                        </p:cTn>
                                        <p:tgtEl>
                                          <p:spTgt spid="28"/>
                                        </p:tgtEl>
                                        <p:attrNameLst>
                                          <p:attrName>style.visibility</p:attrName>
                                        </p:attrNameLst>
                                      </p:cBhvr>
                                      <p:to>
                                        <p:strVal val="visible"/>
                                      </p:to>
                                    </p:set>
                                    <p:animEffect transition="in" filter="blinds(horizontal)">
                                      <p:cBhvr>
                                        <p:cTn id="48" dur="500"/>
                                        <p:tgtEl>
                                          <p:spTgt spid="28"/>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750" fill="hold">
                                          <p:stCondLst>
                                            <p:cond delay="0"/>
                                          </p:stCondLst>
                                        </p:cTn>
                                        <p:tgtEl>
                                          <p:spTgt spid="29">
                                            <p:txEl>
                                              <p:pRg st="0" end="0"/>
                                            </p:txEl>
                                          </p:spTgt>
                                        </p:tgtEl>
                                        <p:attrNameLst>
                                          <p:attrName>style.visibility</p:attrName>
                                        </p:attrNameLst>
                                      </p:cBhvr>
                                      <p:to>
                                        <p:strVal val="visible"/>
                                      </p:to>
                                    </p:set>
                                    <p:animEffect transition="in" filter="fade">
                                      <p:cBhvr>
                                        <p:cTn id="53" dur="1750"/>
                                        <p:tgtEl>
                                          <p:spTgt spid="29">
                                            <p:txEl>
                                              <p:pRg st="0" end="0"/>
                                            </p:txEl>
                                          </p:spTgt>
                                        </p:tgtEl>
                                      </p:cBhvr>
                                    </p:animEffect>
                                  </p:childTnLst>
                                </p:cTn>
                              </p:par>
                              <p:par>
                                <p:cTn id="54" presetID="10" presetClass="entr" presetSubtype="0" fill="hold" grpId="0" nodeType="withEffect">
                                  <p:stCondLst>
                                    <p:cond delay="0"/>
                                  </p:stCondLst>
                                  <p:childTnLst>
                                    <p:set>
                                      <p:cBhvr>
                                        <p:cTn id="55" dur="1750" fill="hold">
                                          <p:stCondLst>
                                            <p:cond delay="0"/>
                                          </p:stCondLst>
                                        </p:cTn>
                                        <p:tgtEl>
                                          <p:spTgt spid="29">
                                            <p:txEl>
                                              <p:pRg st="1" end="1"/>
                                            </p:txEl>
                                          </p:spTgt>
                                        </p:tgtEl>
                                        <p:attrNameLst>
                                          <p:attrName>style.visibility</p:attrName>
                                        </p:attrNameLst>
                                      </p:cBhvr>
                                      <p:to>
                                        <p:strVal val="visible"/>
                                      </p:to>
                                    </p:set>
                                    <p:animEffect transition="in" filter="fade">
                                      <p:cBhvr>
                                        <p:cTn id="56" dur="1750"/>
                                        <p:tgtEl>
                                          <p:spTgt spid="29">
                                            <p:txEl>
                                              <p:pRg st="1" end="1"/>
                                            </p:txEl>
                                          </p:spTgt>
                                        </p:tgtEl>
                                      </p:cBhvr>
                                    </p:animEffec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bldLvl="0" build="allAtOnce"/>
      <p:bldP spid="27" grpId="1"/>
      <p:bldP spid="29" grpId="0" bldLvl="0" build="allAtOnce"/>
      <p:bldP spid="29"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07"/>
        <p:cNvGrpSpPr/>
        <p:nvPr/>
      </p:nvGrpSpPr>
      <p:grpSpPr>
        <a:xfrm>
          <a:off x="0" y="0"/>
          <a:ext cx="0" cy="0"/>
          <a:chOff x="0" y="0"/>
          <a:chExt cx="0" cy="0"/>
        </a:xfrm>
      </p:grpSpPr>
      <p:pic>
        <p:nvPicPr>
          <p:cNvPr id="10" name="图片 10" descr="特征排列"/>
          <p:cNvPicPr>
            <a:picLocks noChangeAspect="1"/>
          </p:cNvPicPr>
          <p:nvPr/>
        </p:nvPicPr>
        <p:blipFill>
          <a:blip r:embed="rId1"/>
          <a:stretch>
            <a:fillRect/>
          </a:stretch>
        </p:blipFill>
        <p:spPr>
          <a:xfrm>
            <a:off x="467995" y="1352550"/>
            <a:ext cx="4536440" cy="2115820"/>
          </a:xfrm>
          <a:prstGeom prst="rect">
            <a:avLst/>
          </a:prstGeom>
        </p:spPr>
      </p:pic>
      <p:sp>
        <p:nvSpPr>
          <p:cNvPr id="5" name="文本框 4"/>
          <p:cNvSpPr txBox="1"/>
          <p:nvPr/>
        </p:nvSpPr>
        <p:spPr>
          <a:xfrm>
            <a:off x="5076190" y="1564005"/>
            <a:ext cx="3607435" cy="1168400"/>
          </a:xfrm>
          <a:prstGeom prst="rect">
            <a:avLst/>
          </a:prstGeom>
          <a:noFill/>
        </p:spPr>
        <p:txBody>
          <a:bodyPr wrap="square" rtlCol="0">
            <a:spAutoFit/>
          </a:bodyPr>
          <a:lstStyle/>
          <a:p>
            <a:r>
              <a:rPr lang="zh-CN" altLang="en-US"/>
              <a:t>After that, the features are randomly arranged, and the importance of each feature is calculated by using the test set. Finally, the feature weight of the sorted is obtained.</a:t>
            </a:r>
            <a:endParaRPr lang="zh-CN" altLang="en-US"/>
          </a:p>
        </p:txBody>
      </p:sp>
      <p:sp>
        <p:nvSpPr>
          <p:cNvPr id="2" name="文本框 1"/>
          <p:cNvSpPr txBox="1"/>
          <p:nvPr/>
        </p:nvSpPr>
        <p:spPr>
          <a:xfrm>
            <a:off x="5124450" y="2775585"/>
            <a:ext cx="3474720" cy="953135"/>
          </a:xfrm>
          <a:prstGeom prst="rect">
            <a:avLst/>
          </a:prstGeom>
          <a:noFill/>
        </p:spPr>
        <p:txBody>
          <a:bodyPr wrap="square" rtlCol="0">
            <a:spAutoFit/>
          </a:bodyPr>
          <a:lstStyle/>
          <a:p>
            <a:pPr algn="l"/>
            <a:r>
              <a:rPr lang="zh-CN" altLang="en-US"/>
              <a:t>By displaying weights, these indicators can be combined with traditional medicine to collect physiological signals in a more targeted manner</a:t>
            </a:r>
            <a:endParaRPr lang="zh-CN" altLang="en-US"/>
          </a:p>
        </p:txBody>
      </p:sp>
      <p:sp>
        <p:nvSpPr>
          <p:cNvPr id="439" name="Google Shape;439;p40"/>
          <p:cNvSpPr txBox="1">
            <a:spLocks noGrp="1"/>
          </p:cNvSpPr>
          <p:nvPr>
            <p:ph type="title"/>
            <p:custDataLst>
              <p:tags r:id="rId2"/>
            </p:custDataLst>
          </p:nvPr>
        </p:nvSpPr>
        <p:spPr>
          <a:xfrm>
            <a:off x="612140" y="326390"/>
            <a:ext cx="6254115" cy="5727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400">
                <a:solidFill>
                  <a:schemeClr val="tx1"/>
                </a:solidFill>
                <a:sym typeface="Cousine" panose="02070409020205020404"/>
              </a:rPr>
              <a:t>Prediction of heart disease</a:t>
            </a:r>
            <a:endParaRPr lang="en-GB" altLang="en-GB" sz="2400">
              <a:solidFill>
                <a:schemeClr val="tx1"/>
              </a:solidFill>
              <a:sym typeface="Cousine" panose="02070409020205020404"/>
            </a:endParaRPr>
          </a:p>
        </p:txBody>
      </p:sp>
      <p:grpSp>
        <p:nvGrpSpPr>
          <p:cNvPr id="449" name="Google Shape;449;p40"/>
          <p:cNvGrpSpPr/>
          <p:nvPr/>
        </p:nvGrpSpPr>
        <p:grpSpPr>
          <a:xfrm>
            <a:off x="743609" y="415087"/>
            <a:ext cx="292229" cy="354821"/>
            <a:chOff x="2139554" y="1387734"/>
            <a:chExt cx="318819" cy="387106"/>
          </a:xfrm>
        </p:grpSpPr>
        <p:sp>
          <p:nvSpPr>
            <p:cNvPr id="450" name="Google Shape;450;p40"/>
            <p:cNvSpPr/>
            <p:nvPr>
              <p:custDataLst>
                <p:tags r:id="rId3"/>
              </p:custDataLst>
            </p:nvPr>
          </p:nvSpPr>
          <p:spPr>
            <a:xfrm>
              <a:off x="2139554" y="1387734"/>
              <a:ext cx="318819" cy="387106"/>
            </a:xfrm>
            <a:custGeom>
              <a:avLst/>
              <a:gdLst/>
              <a:ahLst/>
              <a:cxnLst/>
              <a:rect l="l" t="t" r="r" b="b"/>
              <a:pathLst>
                <a:path w="14618" h="17749" extrusionOk="0">
                  <a:moveTo>
                    <a:pt x="11484" y="1043"/>
                  </a:moveTo>
                  <a:lnTo>
                    <a:pt x="11484" y="14617"/>
                  </a:lnTo>
                  <a:lnTo>
                    <a:pt x="1046" y="14617"/>
                  </a:lnTo>
                  <a:lnTo>
                    <a:pt x="1046" y="1043"/>
                  </a:lnTo>
                  <a:close/>
                  <a:moveTo>
                    <a:pt x="13572" y="3131"/>
                  </a:moveTo>
                  <a:lnTo>
                    <a:pt x="13572" y="16706"/>
                  </a:lnTo>
                  <a:lnTo>
                    <a:pt x="3134" y="16706"/>
                  </a:lnTo>
                  <a:lnTo>
                    <a:pt x="3134" y="15660"/>
                  </a:lnTo>
                  <a:lnTo>
                    <a:pt x="12530" y="15660"/>
                  </a:lnTo>
                  <a:lnTo>
                    <a:pt x="12530" y="3131"/>
                  </a:lnTo>
                  <a:close/>
                  <a:moveTo>
                    <a:pt x="0" y="0"/>
                  </a:moveTo>
                  <a:lnTo>
                    <a:pt x="0" y="15660"/>
                  </a:lnTo>
                  <a:lnTo>
                    <a:pt x="2089" y="15660"/>
                  </a:lnTo>
                  <a:lnTo>
                    <a:pt x="2089" y="17748"/>
                  </a:lnTo>
                  <a:lnTo>
                    <a:pt x="14618" y="17748"/>
                  </a:lnTo>
                  <a:lnTo>
                    <a:pt x="14618" y="2088"/>
                  </a:lnTo>
                  <a:lnTo>
                    <a:pt x="12530" y="2088"/>
                  </a:lnTo>
                  <a:lnTo>
                    <a:pt x="125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 name="Google Shape;451;p40"/>
            <p:cNvSpPr/>
            <p:nvPr>
              <p:custDataLst>
                <p:tags r:id="rId4"/>
              </p:custDataLst>
            </p:nvPr>
          </p:nvSpPr>
          <p:spPr>
            <a:xfrm>
              <a:off x="2185094" y="1455999"/>
              <a:ext cx="182201" cy="93892"/>
            </a:xfrm>
            <a:custGeom>
              <a:avLst/>
              <a:gdLst/>
              <a:ahLst/>
              <a:cxnLst/>
              <a:rect l="l" t="t" r="r" b="b"/>
              <a:pathLst>
                <a:path w="8354" h="4305" extrusionOk="0">
                  <a:moveTo>
                    <a:pt x="1" y="1"/>
                  </a:moveTo>
                  <a:lnTo>
                    <a:pt x="1" y="1046"/>
                  </a:lnTo>
                  <a:lnTo>
                    <a:pt x="691" y="1046"/>
                  </a:lnTo>
                  <a:lnTo>
                    <a:pt x="1994" y="4305"/>
                  </a:lnTo>
                  <a:lnTo>
                    <a:pt x="3950" y="1046"/>
                  </a:lnTo>
                  <a:lnTo>
                    <a:pt x="8353" y="1046"/>
                  </a:lnTo>
                  <a:lnTo>
                    <a:pt x="8353" y="1"/>
                  </a:lnTo>
                  <a:lnTo>
                    <a:pt x="3359" y="1"/>
                  </a:lnTo>
                  <a:lnTo>
                    <a:pt x="2183" y="1964"/>
                  </a:lnTo>
                  <a:lnTo>
                    <a:pt x="1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 name="Google Shape;452;p40"/>
            <p:cNvSpPr/>
            <p:nvPr>
              <p:custDataLst>
                <p:tags r:id="rId5"/>
              </p:custDataLst>
            </p:nvPr>
          </p:nvSpPr>
          <p:spPr>
            <a:xfrm>
              <a:off x="2282170" y="1501844"/>
              <a:ext cx="56401" cy="56401"/>
            </a:xfrm>
            <a:custGeom>
              <a:avLst/>
              <a:gdLst/>
              <a:ahLst/>
              <a:cxnLst/>
              <a:rect l="l" t="t" r="r" b="b"/>
              <a:pathLst>
                <a:path w="2586" h="2586" extrusionOk="0">
                  <a:moveTo>
                    <a:pt x="738" y="1"/>
                  </a:moveTo>
                  <a:lnTo>
                    <a:pt x="0" y="739"/>
                  </a:lnTo>
                  <a:lnTo>
                    <a:pt x="555" y="1293"/>
                  </a:lnTo>
                  <a:lnTo>
                    <a:pt x="0" y="1848"/>
                  </a:lnTo>
                  <a:lnTo>
                    <a:pt x="738" y="2586"/>
                  </a:lnTo>
                  <a:lnTo>
                    <a:pt x="1293" y="2031"/>
                  </a:lnTo>
                  <a:lnTo>
                    <a:pt x="1845" y="2586"/>
                  </a:lnTo>
                  <a:lnTo>
                    <a:pt x="2585" y="1848"/>
                  </a:lnTo>
                  <a:lnTo>
                    <a:pt x="2030" y="1293"/>
                  </a:lnTo>
                  <a:lnTo>
                    <a:pt x="2585" y="739"/>
                  </a:lnTo>
                  <a:lnTo>
                    <a:pt x="1845" y="1"/>
                  </a:lnTo>
                  <a:lnTo>
                    <a:pt x="1293" y="556"/>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 name="Google Shape;453;p40"/>
            <p:cNvSpPr/>
            <p:nvPr>
              <p:custDataLst>
                <p:tags r:id="rId6"/>
              </p:custDataLst>
            </p:nvPr>
          </p:nvSpPr>
          <p:spPr>
            <a:xfrm>
              <a:off x="2185094" y="1592639"/>
              <a:ext cx="56946" cy="22813"/>
            </a:xfrm>
            <a:custGeom>
              <a:avLst/>
              <a:gdLst/>
              <a:ahLst/>
              <a:cxnLst/>
              <a:rect l="l" t="t" r="r" b="b"/>
              <a:pathLst>
                <a:path w="2611" h="1046" extrusionOk="0">
                  <a:moveTo>
                    <a:pt x="1" y="0"/>
                  </a:moveTo>
                  <a:lnTo>
                    <a:pt x="1" y="1046"/>
                  </a:lnTo>
                  <a:lnTo>
                    <a:pt x="2610" y="1046"/>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 name="Google Shape;454;p40"/>
            <p:cNvSpPr/>
            <p:nvPr>
              <p:custDataLst>
                <p:tags r:id="rId7"/>
              </p:custDataLst>
            </p:nvPr>
          </p:nvSpPr>
          <p:spPr>
            <a:xfrm>
              <a:off x="2185094" y="1638178"/>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 name="Google Shape;455;p40"/>
            <p:cNvSpPr/>
            <p:nvPr>
              <p:custDataLst>
                <p:tags r:id="rId8"/>
              </p:custDataLst>
            </p:nvPr>
          </p:nvSpPr>
          <p:spPr>
            <a:xfrm>
              <a:off x="2310348" y="1592639"/>
              <a:ext cx="56946" cy="22813"/>
            </a:xfrm>
            <a:custGeom>
              <a:avLst/>
              <a:gdLst/>
              <a:ahLst/>
              <a:cxnLst/>
              <a:rect l="l" t="t" r="r" b="b"/>
              <a:pathLst>
                <a:path w="2611" h="1046" extrusionOk="0">
                  <a:moveTo>
                    <a:pt x="1" y="0"/>
                  </a:moveTo>
                  <a:lnTo>
                    <a:pt x="1" y="1046"/>
                  </a:lnTo>
                  <a:lnTo>
                    <a:pt x="2610" y="1046"/>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 name="Google Shape;456;p40"/>
            <p:cNvSpPr/>
            <p:nvPr>
              <p:custDataLst>
                <p:tags r:id="rId9"/>
              </p:custDataLst>
            </p:nvPr>
          </p:nvSpPr>
          <p:spPr>
            <a:xfrm>
              <a:off x="2310348" y="1638178"/>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82971" y="1715025"/>
            <a:ext cx="7704000" cy="572700"/>
          </a:xfrm>
        </p:spPr>
        <p:txBody>
          <a:bodyPr/>
          <a:lstStyle/>
          <a:p>
            <a:r>
              <a:rPr lang="en-US" altLang="zh-CN" sz="5400" dirty="0"/>
              <a:t>Thank You</a:t>
            </a:r>
            <a:endParaRPr lang="zh-CN" altLang="en-US" sz="54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464"/>
        <p:cNvGrpSpPr/>
        <p:nvPr/>
      </p:nvGrpSpPr>
      <p:grpSpPr>
        <a:xfrm>
          <a:off x="0" y="0"/>
          <a:ext cx="0" cy="0"/>
          <a:chOff x="0" y="0"/>
          <a:chExt cx="0" cy="0"/>
        </a:xfrm>
      </p:grpSpPr>
      <p:sp>
        <p:nvSpPr>
          <p:cNvPr id="467" name="Google Shape;467;p41"/>
          <p:cNvSpPr txBox="1">
            <a:spLocks noGrp="1"/>
          </p:cNvSpPr>
          <p:nvPr>
            <p:ph type="title"/>
          </p:nvPr>
        </p:nvSpPr>
        <p:spPr>
          <a:xfrm>
            <a:off x="1332230" y="550545"/>
            <a:ext cx="4244340" cy="5727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400" dirty="0"/>
              <a:t>Optimization Methods</a:t>
            </a:r>
            <a:endParaRPr lang="en-GB" sz="2400" dirty="0"/>
          </a:p>
        </p:txBody>
      </p:sp>
      <p:sp>
        <p:nvSpPr>
          <p:cNvPr id="75" name="文本框 74"/>
          <p:cNvSpPr txBox="1"/>
          <p:nvPr/>
        </p:nvSpPr>
        <p:spPr>
          <a:xfrm>
            <a:off x="1282700" y="1347470"/>
            <a:ext cx="5729605" cy="1383665"/>
          </a:xfrm>
          <a:prstGeom prst="rect">
            <a:avLst/>
          </a:prstGeom>
          <a:noFill/>
        </p:spPr>
        <p:txBody>
          <a:bodyPr wrap="square" rtlCol="0">
            <a:spAutoFit/>
          </a:bodyPr>
          <a:lstStyle/>
          <a:p>
            <a:r>
              <a:rPr lang="zh-CN" altLang="en-US" b="1" dirty="0"/>
              <a:t>Gradient Descent Optimization</a:t>
            </a:r>
            <a:endParaRPr lang="zh-CN" altLang="en-US" b="1" dirty="0"/>
          </a:p>
          <a:p>
            <a:endParaRPr lang="zh-CN" altLang="en-US" dirty="0"/>
          </a:p>
          <a:p>
            <a:r>
              <a:rPr lang="zh-CN" altLang="en-US" dirty="0"/>
              <a:t>The research team will address the issues inherent in traditional gradient descent, namely local minima and oscillations, by adopting the Adam optimization algorithm, which combines momentum gradient descent and RMSprop to enhance training speed.</a:t>
            </a:r>
            <a:endParaRPr lang="zh-CN" altLang="en-US" dirty="0"/>
          </a:p>
        </p:txBody>
      </p:sp>
      <p:sp>
        <p:nvSpPr>
          <p:cNvPr id="8821" name="Google Shape;8821;p71"/>
          <p:cNvSpPr/>
          <p:nvPr>
            <p:custDataLst>
              <p:tags r:id="rId1"/>
            </p:custDataLst>
          </p:nvPr>
        </p:nvSpPr>
        <p:spPr>
          <a:xfrm>
            <a:off x="899795" y="627380"/>
            <a:ext cx="429260" cy="419735"/>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4"/>
        <p:cNvGrpSpPr/>
        <p:nvPr/>
      </p:nvGrpSpPr>
      <p:grpSpPr>
        <a:xfrm>
          <a:off x="0" y="0"/>
          <a:ext cx="0" cy="0"/>
          <a:chOff x="0" y="0"/>
          <a:chExt cx="0" cy="0"/>
        </a:xfrm>
      </p:grpSpPr>
      <p:sp>
        <p:nvSpPr>
          <p:cNvPr id="525" name="Google Shape;525;p4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mission and vision</a:t>
            </a:r>
            <a:endParaRPr lang="en-GB"/>
          </a:p>
        </p:txBody>
      </p:sp>
      <p:sp>
        <p:nvSpPr>
          <p:cNvPr id="526" name="Google Shape;526;p43"/>
          <p:cNvSpPr txBox="1">
            <a:spLocks noGrp="1"/>
          </p:cNvSpPr>
          <p:nvPr>
            <p:ph type="subTitle" idx="1"/>
          </p:nvPr>
        </p:nvSpPr>
        <p:spPr>
          <a:xfrm>
            <a:off x="4979857" y="2767609"/>
            <a:ext cx="2805000" cy="122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 It’s hot and has a highly poisonous atmosphere</a:t>
            </a:r>
            <a:endParaRPr lang="en-GB"/>
          </a:p>
        </p:txBody>
      </p:sp>
      <p:sp>
        <p:nvSpPr>
          <p:cNvPr id="527" name="Google Shape;527;p43"/>
          <p:cNvSpPr txBox="1">
            <a:spLocks noGrp="1"/>
          </p:cNvSpPr>
          <p:nvPr>
            <p:ph type="subTitle" idx="2"/>
          </p:nvPr>
        </p:nvSpPr>
        <p:spPr>
          <a:xfrm>
            <a:off x="1359148" y="2767609"/>
            <a:ext cx="2805000" cy="1221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Mercury is the closest planet to the Sun and the smallest one in the Solar System—it’s only a bit larger than the Moon</a:t>
            </a:r>
            <a:endParaRPr lang="en-GB"/>
          </a:p>
        </p:txBody>
      </p:sp>
      <p:sp>
        <p:nvSpPr>
          <p:cNvPr id="528" name="Google Shape;528;p43"/>
          <p:cNvSpPr txBox="1">
            <a:spLocks noGrp="1"/>
          </p:cNvSpPr>
          <p:nvPr>
            <p:ph type="subTitle" idx="3"/>
          </p:nvPr>
        </p:nvSpPr>
        <p:spPr>
          <a:xfrm>
            <a:off x="4979858" y="2396900"/>
            <a:ext cx="28050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Vision</a:t>
            </a:r>
            <a:endParaRPr lang="en-GB"/>
          </a:p>
        </p:txBody>
      </p:sp>
      <p:sp>
        <p:nvSpPr>
          <p:cNvPr id="529" name="Google Shape;529;p43"/>
          <p:cNvSpPr txBox="1">
            <a:spLocks noGrp="1"/>
          </p:cNvSpPr>
          <p:nvPr>
            <p:ph type="subTitle" idx="4"/>
          </p:nvPr>
        </p:nvSpPr>
        <p:spPr>
          <a:xfrm>
            <a:off x="1359138" y="2396900"/>
            <a:ext cx="28050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Mission</a:t>
            </a:r>
            <a:endParaRPr lang="en-GB"/>
          </a:p>
        </p:txBody>
      </p:sp>
      <p:grpSp>
        <p:nvGrpSpPr>
          <p:cNvPr id="530" name="Google Shape;530;p43"/>
          <p:cNvGrpSpPr/>
          <p:nvPr/>
        </p:nvGrpSpPr>
        <p:grpSpPr>
          <a:xfrm>
            <a:off x="1447950" y="1753743"/>
            <a:ext cx="329604" cy="466966"/>
            <a:chOff x="2162346" y="2739518"/>
            <a:chExt cx="273236" cy="387106"/>
          </a:xfrm>
        </p:grpSpPr>
        <p:sp>
          <p:nvSpPr>
            <p:cNvPr id="531" name="Google Shape;531;p43"/>
            <p:cNvSpPr/>
            <p:nvPr/>
          </p:nvSpPr>
          <p:spPr>
            <a:xfrm>
              <a:off x="2162346" y="2739518"/>
              <a:ext cx="273236" cy="387106"/>
            </a:xfrm>
            <a:custGeom>
              <a:avLst/>
              <a:gdLst/>
              <a:ahLst/>
              <a:cxnLst/>
              <a:rect l="l" t="t" r="r" b="b"/>
              <a:pathLst>
                <a:path w="12528" h="17749" extrusionOk="0">
                  <a:moveTo>
                    <a:pt x="8354" y="1046"/>
                  </a:moveTo>
                  <a:lnTo>
                    <a:pt x="8354" y="2088"/>
                  </a:lnTo>
                  <a:lnTo>
                    <a:pt x="4177" y="2088"/>
                  </a:lnTo>
                  <a:lnTo>
                    <a:pt x="4177" y="1046"/>
                  </a:lnTo>
                  <a:close/>
                  <a:moveTo>
                    <a:pt x="11485" y="2088"/>
                  </a:moveTo>
                  <a:lnTo>
                    <a:pt x="11485" y="16706"/>
                  </a:lnTo>
                  <a:lnTo>
                    <a:pt x="1044" y="16706"/>
                  </a:lnTo>
                  <a:lnTo>
                    <a:pt x="1044" y="2088"/>
                  </a:lnTo>
                  <a:lnTo>
                    <a:pt x="3132" y="2088"/>
                  </a:lnTo>
                  <a:lnTo>
                    <a:pt x="3132" y="3131"/>
                  </a:lnTo>
                  <a:lnTo>
                    <a:pt x="9396" y="3131"/>
                  </a:lnTo>
                  <a:lnTo>
                    <a:pt x="9396" y="2088"/>
                  </a:lnTo>
                  <a:close/>
                  <a:moveTo>
                    <a:pt x="3132" y="0"/>
                  </a:moveTo>
                  <a:lnTo>
                    <a:pt x="3132" y="1046"/>
                  </a:lnTo>
                  <a:lnTo>
                    <a:pt x="1" y="1046"/>
                  </a:lnTo>
                  <a:lnTo>
                    <a:pt x="1" y="17749"/>
                  </a:lnTo>
                  <a:lnTo>
                    <a:pt x="12527" y="17749"/>
                  </a:lnTo>
                  <a:lnTo>
                    <a:pt x="12527" y="1046"/>
                  </a:lnTo>
                  <a:lnTo>
                    <a:pt x="9396" y="1046"/>
                  </a:lnTo>
                  <a:lnTo>
                    <a:pt x="93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 name="Google Shape;532;p43"/>
            <p:cNvSpPr/>
            <p:nvPr/>
          </p:nvSpPr>
          <p:spPr>
            <a:xfrm>
              <a:off x="2207907" y="2853344"/>
              <a:ext cx="182135" cy="82398"/>
            </a:xfrm>
            <a:custGeom>
              <a:avLst/>
              <a:gdLst/>
              <a:ahLst/>
              <a:cxnLst/>
              <a:rect l="l" t="t" r="r" b="b"/>
              <a:pathLst>
                <a:path w="8351" h="3778" extrusionOk="0">
                  <a:moveTo>
                    <a:pt x="0" y="0"/>
                  </a:moveTo>
                  <a:lnTo>
                    <a:pt x="0" y="1046"/>
                  </a:lnTo>
                  <a:lnTo>
                    <a:pt x="1242" y="1046"/>
                  </a:lnTo>
                  <a:lnTo>
                    <a:pt x="2610" y="3777"/>
                  </a:lnTo>
                  <a:lnTo>
                    <a:pt x="3977" y="1046"/>
                  </a:lnTo>
                  <a:lnTo>
                    <a:pt x="8350" y="1046"/>
                  </a:lnTo>
                  <a:lnTo>
                    <a:pt x="8350" y="0"/>
                  </a:lnTo>
                  <a:lnTo>
                    <a:pt x="3331" y="0"/>
                  </a:lnTo>
                  <a:lnTo>
                    <a:pt x="2610" y="1445"/>
                  </a:lnTo>
                  <a:lnTo>
                    <a:pt x="18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 name="Google Shape;533;p43"/>
            <p:cNvSpPr/>
            <p:nvPr/>
          </p:nvSpPr>
          <p:spPr>
            <a:xfrm>
              <a:off x="2303827" y="2899189"/>
              <a:ext cx="56379" cy="56401"/>
            </a:xfrm>
            <a:custGeom>
              <a:avLst/>
              <a:gdLst/>
              <a:ahLst/>
              <a:cxnLst/>
              <a:rect l="l" t="t" r="r" b="b"/>
              <a:pathLst>
                <a:path w="2585" h="2586" extrusionOk="0">
                  <a:moveTo>
                    <a:pt x="738" y="0"/>
                  </a:moveTo>
                  <a:lnTo>
                    <a:pt x="0" y="738"/>
                  </a:lnTo>
                  <a:lnTo>
                    <a:pt x="552" y="1293"/>
                  </a:lnTo>
                  <a:lnTo>
                    <a:pt x="0" y="1847"/>
                  </a:lnTo>
                  <a:lnTo>
                    <a:pt x="738" y="2585"/>
                  </a:lnTo>
                  <a:lnTo>
                    <a:pt x="1293" y="2030"/>
                  </a:lnTo>
                  <a:lnTo>
                    <a:pt x="1844" y="2585"/>
                  </a:lnTo>
                  <a:lnTo>
                    <a:pt x="2585" y="1847"/>
                  </a:lnTo>
                  <a:lnTo>
                    <a:pt x="2030" y="1293"/>
                  </a:lnTo>
                  <a:lnTo>
                    <a:pt x="2585" y="738"/>
                  </a:lnTo>
                  <a:lnTo>
                    <a:pt x="1844" y="0"/>
                  </a:lnTo>
                  <a:lnTo>
                    <a:pt x="1293" y="555"/>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 name="Google Shape;534;p43"/>
            <p:cNvSpPr/>
            <p:nvPr/>
          </p:nvSpPr>
          <p:spPr>
            <a:xfrm>
              <a:off x="2264809" y="2989962"/>
              <a:ext cx="68309" cy="22835"/>
            </a:xfrm>
            <a:custGeom>
              <a:avLst/>
              <a:gdLst/>
              <a:ahLst/>
              <a:cxnLst/>
              <a:rect l="l" t="t" r="r" b="b"/>
              <a:pathLst>
                <a:path w="3132" h="1047" extrusionOk="0">
                  <a:moveTo>
                    <a:pt x="1" y="1"/>
                  </a:moveTo>
                  <a:lnTo>
                    <a:pt x="1" y="1046"/>
                  </a:lnTo>
                  <a:lnTo>
                    <a:pt x="3131" y="1046"/>
                  </a:lnTo>
                  <a:lnTo>
                    <a:pt x="3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 name="Google Shape;535;p43"/>
            <p:cNvSpPr/>
            <p:nvPr/>
          </p:nvSpPr>
          <p:spPr>
            <a:xfrm>
              <a:off x="2264809" y="3035523"/>
              <a:ext cx="68309" cy="22813"/>
            </a:xfrm>
            <a:custGeom>
              <a:avLst/>
              <a:gdLst/>
              <a:ahLst/>
              <a:cxnLst/>
              <a:rect l="l" t="t" r="r" b="b"/>
              <a:pathLst>
                <a:path w="3132" h="1046" extrusionOk="0">
                  <a:moveTo>
                    <a:pt x="1" y="0"/>
                  </a:moveTo>
                  <a:lnTo>
                    <a:pt x="1" y="1046"/>
                  </a:lnTo>
                  <a:lnTo>
                    <a:pt x="3131" y="1046"/>
                  </a:lnTo>
                  <a:lnTo>
                    <a:pt x="3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36" name="Google Shape;536;p43"/>
          <p:cNvSpPr/>
          <p:nvPr/>
        </p:nvSpPr>
        <p:spPr>
          <a:xfrm>
            <a:off x="5058306" y="1697695"/>
            <a:ext cx="423603" cy="466932"/>
          </a:xfrm>
          <a:custGeom>
            <a:avLst/>
            <a:gdLst/>
            <a:ahLst/>
            <a:cxnLst/>
            <a:rect l="l" t="t" r="r" b="b"/>
            <a:pathLst>
              <a:path w="16102" h="17749" extrusionOk="0">
                <a:moveTo>
                  <a:pt x="7530" y="2971"/>
                </a:moveTo>
                <a:lnTo>
                  <a:pt x="7530" y="9599"/>
                </a:lnTo>
                <a:lnTo>
                  <a:pt x="2072" y="12327"/>
                </a:lnTo>
                <a:lnTo>
                  <a:pt x="2072" y="12327"/>
                </a:lnTo>
                <a:lnTo>
                  <a:pt x="7530" y="2971"/>
                </a:lnTo>
                <a:close/>
                <a:moveTo>
                  <a:pt x="8573" y="2971"/>
                </a:moveTo>
                <a:lnTo>
                  <a:pt x="14033" y="12327"/>
                </a:lnTo>
                <a:lnTo>
                  <a:pt x="8573" y="9599"/>
                </a:lnTo>
                <a:lnTo>
                  <a:pt x="8573" y="2971"/>
                </a:lnTo>
                <a:close/>
                <a:moveTo>
                  <a:pt x="7530" y="10766"/>
                </a:moveTo>
                <a:lnTo>
                  <a:pt x="7530" y="16329"/>
                </a:lnTo>
                <a:lnTo>
                  <a:pt x="1914" y="13575"/>
                </a:lnTo>
                <a:lnTo>
                  <a:pt x="7530" y="10766"/>
                </a:lnTo>
                <a:close/>
                <a:moveTo>
                  <a:pt x="8573" y="10766"/>
                </a:moveTo>
                <a:lnTo>
                  <a:pt x="14188" y="13575"/>
                </a:lnTo>
                <a:lnTo>
                  <a:pt x="8573" y="16329"/>
                </a:lnTo>
                <a:lnTo>
                  <a:pt x="8573" y="10766"/>
                </a:lnTo>
                <a:close/>
                <a:moveTo>
                  <a:pt x="8051" y="1"/>
                </a:moveTo>
                <a:lnTo>
                  <a:pt x="1" y="13800"/>
                </a:lnTo>
                <a:lnTo>
                  <a:pt x="8051" y="17749"/>
                </a:lnTo>
                <a:lnTo>
                  <a:pt x="16102" y="13800"/>
                </a:lnTo>
                <a:lnTo>
                  <a:pt x="8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0"/>
        <p:cNvGrpSpPr/>
        <p:nvPr/>
      </p:nvGrpSpPr>
      <p:grpSpPr>
        <a:xfrm>
          <a:off x="0" y="0"/>
          <a:ext cx="0" cy="0"/>
          <a:chOff x="0" y="0"/>
          <a:chExt cx="0" cy="0"/>
        </a:xfrm>
      </p:grpSpPr>
      <p:sp>
        <p:nvSpPr>
          <p:cNvPr id="541" name="Google Shape;541;p4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values</a:t>
            </a:r>
            <a:endParaRPr lang="en-GB"/>
          </a:p>
        </p:txBody>
      </p:sp>
      <p:sp>
        <p:nvSpPr>
          <p:cNvPr id="542" name="Google Shape;542;p44"/>
          <p:cNvSpPr txBox="1">
            <a:spLocks noGrp="1"/>
          </p:cNvSpPr>
          <p:nvPr>
            <p:ph type="subTitle" idx="1"/>
          </p:nvPr>
        </p:nvSpPr>
        <p:spPr>
          <a:xfrm>
            <a:off x="1845253" y="20016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Mars is actually a very cold place</a:t>
            </a:r>
            <a:endParaRPr lang="en-GB"/>
          </a:p>
        </p:txBody>
      </p:sp>
      <p:sp>
        <p:nvSpPr>
          <p:cNvPr id="543" name="Google Shape;543;p44"/>
          <p:cNvSpPr txBox="1">
            <a:spLocks noGrp="1"/>
          </p:cNvSpPr>
          <p:nvPr>
            <p:ph type="subTitle" idx="2"/>
          </p:nvPr>
        </p:nvSpPr>
        <p:spPr>
          <a:xfrm>
            <a:off x="5075757" y="20016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Neptune is very far from the Sun</a:t>
            </a:r>
            <a:endParaRPr lang="en-GB"/>
          </a:p>
        </p:txBody>
      </p:sp>
      <p:sp>
        <p:nvSpPr>
          <p:cNvPr id="544" name="Google Shape;544;p44"/>
          <p:cNvSpPr txBox="1">
            <a:spLocks noGrp="1"/>
          </p:cNvSpPr>
          <p:nvPr>
            <p:ph type="subTitle" idx="3"/>
          </p:nvPr>
        </p:nvSpPr>
        <p:spPr>
          <a:xfrm>
            <a:off x="1845253" y="34350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Jupiter is the biggest planet of them all</a:t>
            </a:r>
            <a:endParaRPr lang="en-GB"/>
          </a:p>
        </p:txBody>
      </p:sp>
      <p:sp>
        <p:nvSpPr>
          <p:cNvPr id="545" name="Google Shape;545;p44"/>
          <p:cNvSpPr txBox="1">
            <a:spLocks noGrp="1"/>
          </p:cNvSpPr>
          <p:nvPr>
            <p:ph type="subTitle" idx="4"/>
          </p:nvPr>
        </p:nvSpPr>
        <p:spPr>
          <a:xfrm>
            <a:off x="5075757" y="3435075"/>
            <a:ext cx="1978200" cy="66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Saturn is a gas giant and has several rings</a:t>
            </a:r>
            <a:endParaRPr lang="en-GB"/>
          </a:p>
        </p:txBody>
      </p:sp>
      <p:sp>
        <p:nvSpPr>
          <p:cNvPr id="546" name="Google Shape;546;p44"/>
          <p:cNvSpPr txBox="1">
            <a:spLocks noGrp="1"/>
          </p:cNvSpPr>
          <p:nvPr>
            <p:ph type="subTitle" idx="5"/>
          </p:nvPr>
        </p:nvSpPr>
        <p:spPr>
          <a:xfrm>
            <a:off x="1845250" y="1647975"/>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Mars</a:t>
            </a:r>
            <a:endParaRPr lang="en-GB"/>
          </a:p>
        </p:txBody>
      </p:sp>
      <p:sp>
        <p:nvSpPr>
          <p:cNvPr id="547" name="Google Shape;547;p44"/>
          <p:cNvSpPr txBox="1">
            <a:spLocks noGrp="1"/>
          </p:cNvSpPr>
          <p:nvPr>
            <p:ph type="subTitle" idx="6"/>
          </p:nvPr>
        </p:nvSpPr>
        <p:spPr>
          <a:xfrm>
            <a:off x="5075751" y="1647975"/>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Neptune</a:t>
            </a:r>
            <a:endParaRPr lang="en-GB"/>
          </a:p>
        </p:txBody>
      </p:sp>
      <p:sp>
        <p:nvSpPr>
          <p:cNvPr id="548" name="Google Shape;548;p44"/>
          <p:cNvSpPr txBox="1">
            <a:spLocks noGrp="1"/>
          </p:cNvSpPr>
          <p:nvPr>
            <p:ph type="subTitle" idx="7"/>
          </p:nvPr>
        </p:nvSpPr>
        <p:spPr>
          <a:xfrm>
            <a:off x="1845250" y="3081375"/>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Jupiter</a:t>
            </a:r>
            <a:endParaRPr lang="en-GB"/>
          </a:p>
        </p:txBody>
      </p:sp>
      <p:sp>
        <p:nvSpPr>
          <p:cNvPr id="549" name="Google Shape;549;p44"/>
          <p:cNvSpPr txBox="1">
            <a:spLocks noGrp="1"/>
          </p:cNvSpPr>
          <p:nvPr>
            <p:ph type="subTitle" idx="8"/>
          </p:nvPr>
        </p:nvSpPr>
        <p:spPr>
          <a:xfrm>
            <a:off x="5075751" y="3081375"/>
            <a:ext cx="1978200" cy="429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Saturn</a:t>
            </a:r>
            <a:endParaRPr lang="en-GB"/>
          </a:p>
        </p:txBody>
      </p:sp>
      <p:sp>
        <p:nvSpPr>
          <p:cNvPr id="550" name="Google Shape;550;p44"/>
          <p:cNvSpPr/>
          <p:nvPr/>
        </p:nvSpPr>
        <p:spPr>
          <a:xfrm>
            <a:off x="1346523" y="1643087"/>
            <a:ext cx="354823" cy="354803"/>
          </a:xfrm>
          <a:custGeom>
            <a:avLst/>
            <a:gdLst/>
            <a:ahLst/>
            <a:cxnLst/>
            <a:rect l="l" t="t" r="r" b="b"/>
            <a:pathLst>
              <a:path w="17750" h="17749" extrusionOk="0">
                <a:moveTo>
                  <a:pt x="4174" y="1783"/>
                </a:moveTo>
                <a:lnTo>
                  <a:pt x="4174" y="4176"/>
                </a:lnTo>
                <a:lnTo>
                  <a:pt x="1781" y="4176"/>
                </a:lnTo>
                <a:lnTo>
                  <a:pt x="4174" y="1783"/>
                </a:lnTo>
                <a:close/>
                <a:moveTo>
                  <a:pt x="15966" y="1043"/>
                </a:moveTo>
                <a:lnTo>
                  <a:pt x="12832" y="4176"/>
                </a:lnTo>
                <a:lnTo>
                  <a:pt x="5220" y="4176"/>
                </a:lnTo>
                <a:lnTo>
                  <a:pt x="5220" y="1043"/>
                </a:lnTo>
                <a:close/>
                <a:moveTo>
                  <a:pt x="12527" y="5219"/>
                </a:moveTo>
                <a:lnTo>
                  <a:pt x="12527" y="12529"/>
                </a:lnTo>
                <a:lnTo>
                  <a:pt x="5220" y="12529"/>
                </a:lnTo>
                <a:lnTo>
                  <a:pt x="5220" y="5219"/>
                </a:lnTo>
                <a:close/>
                <a:moveTo>
                  <a:pt x="16704" y="1783"/>
                </a:moveTo>
                <a:lnTo>
                  <a:pt x="16704" y="12529"/>
                </a:lnTo>
                <a:lnTo>
                  <a:pt x="13573" y="12529"/>
                </a:lnTo>
                <a:lnTo>
                  <a:pt x="13573" y="4914"/>
                </a:lnTo>
                <a:lnTo>
                  <a:pt x="16704" y="1783"/>
                </a:lnTo>
                <a:close/>
                <a:moveTo>
                  <a:pt x="4174" y="5219"/>
                </a:moveTo>
                <a:lnTo>
                  <a:pt x="4174" y="12834"/>
                </a:lnTo>
                <a:lnTo>
                  <a:pt x="1044" y="15965"/>
                </a:lnTo>
                <a:lnTo>
                  <a:pt x="1044" y="5219"/>
                </a:lnTo>
                <a:close/>
                <a:moveTo>
                  <a:pt x="15966" y="13572"/>
                </a:moveTo>
                <a:lnTo>
                  <a:pt x="13573" y="15965"/>
                </a:lnTo>
                <a:lnTo>
                  <a:pt x="13573" y="13572"/>
                </a:lnTo>
                <a:close/>
                <a:moveTo>
                  <a:pt x="12527" y="13572"/>
                </a:moveTo>
                <a:lnTo>
                  <a:pt x="12527" y="16706"/>
                </a:lnTo>
                <a:lnTo>
                  <a:pt x="1781" y="16706"/>
                </a:lnTo>
                <a:lnTo>
                  <a:pt x="4915" y="13572"/>
                </a:lnTo>
                <a:close/>
                <a:moveTo>
                  <a:pt x="4482" y="0"/>
                </a:moveTo>
                <a:lnTo>
                  <a:pt x="1" y="4481"/>
                </a:lnTo>
                <a:lnTo>
                  <a:pt x="1" y="17748"/>
                </a:lnTo>
                <a:lnTo>
                  <a:pt x="13265" y="17748"/>
                </a:lnTo>
                <a:lnTo>
                  <a:pt x="17749" y="13267"/>
                </a:lnTo>
                <a:lnTo>
                  <a:pt x="177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551" name="Google Shape;551;p44"/>
          <p:cNvGrpSpPr/>
          <p:nvPr/>
        </p:nvGrpSpPr>
        <p:grpSpPr>
          <a:xfrm>
            <a:off x="4577026" y="1653512"/>
            <a:ext cx="354821" cy="333970"/>
            <a:chOff x="5352582" y="1399097"/>
            <a:chExt cx="387106" cy="364358"/>
          </a:xfrm>
        </p:grpSpPr>
        <p:sp>
          <p:nvSpPr>
            <p:cNvPr id="552" name="Google Shape;552;p44"/>
            <p:cNvSpPr/>
            <p:nvPr/>
          </p:nvSpPr>
          <p:spPr>
            <a:xfrm>
              <a:off x="5352582" y="1399097"/>
              <a:ext cx="387106" cy="364358"/>
            </a:xfrm>
            <a:custGeom>
              <a:avLst/>
              <a:gdLst/>
              <a:ahLst/>
              <a:cxnLst/>
              <a:rect l="l" t="t" r="r" b="b"/>
              <a:pathLst>
                <a:path w="17749" h="16706" extrusionOk="0">
                  <a:moveTo>
                    <a:pt x="8874" y="1046"/>
                  </a:moveTo>
                  <a:cubicBezTo>
                    <a:pt x="9554" y="1046"/>
                    <a:pt x="10136" y="1481"/>
                    <a:pt x="10350" y="2089"/>
                  </a:cubicBezTo>
                  <a:lnTo>
                    <a:pt x="7399" y="2089"/>
                  </a:lnTo>
                  <a:cubicBezTo>
                    <a:pt x="7613" y="1481"/>
                    <a:pt x="8195" y="1046"/>
                    <a:pt x="8874" y="1046"/>
                  </a:cubicBezTo>
                  <a:close/>
                  <a:moveTo>
                    <a:pt x="15522" y="3134"/>
                  </a:moveTo>
                  <a:cubicBezTo>
                    <a:pt x="16173" y="3134"/>
                    <a:pt x="16706" y="3664"/>
                    <a:pt x="16706" y="4315"/>
                  </a:cubicBezTo>
                  <a:lnTo>
                    <a:pt x="16706" y="12008"/>
                  </a:lnTo>
                  <a:lnTo>
                    <a:pt x="1046" y="12008"/>
                  </a:lnTo>
                  <a:lnTo>
                    <a:pt x="1046" y="4315"/>
                  </a:lnTo>
                  <a:cubicBezTo>
                    <a:pt x="1046" y="3664"/>
                    <a:pt x="1576" y="3134"/>
                    <a:pt x="2227" y="3134"/>
                  </a:cubicBezTo>
                  <a:close/>
                  <a:moveTo>
                    <a:pt x="16706" y="13051"/>
                  </a:moveTo>
                  <a:lnTo>
                    <a:pt x="16706" y="13434"/>
                  </a:lnTo>
                  <a:cubicBezTo>
                    <a:pt x="16706" y="14085"/>
                    <a:pt x="16173" y="14618"/>
                    <a:pt x="15522" y="14618"/>
                  </a:cubicBezTo>
                  <a:lnTo>
                    <a:pt x="2227" y="14618"/>
                  </a:lnTo>
                  <a:cubicBezTo>
                    <a:pt x="1576" y="14618"/>
                    <a:pt x="1046" y="14085"/>
                    <a:pt x="1046" y="13434"/>
                  </a:cubicBezTo>
                  <a:lnTo>
                    <a:pt x="1046" y="13051"/>
                  </a:lnTo>
                  <a:close/>
                  <a:moveTo>
                    <a:pt x="8874" y="0"/>
                  </a:moveTo>
                  <a:cubicBezTo>
                    <a:pt x="7615" y="0"/>
                    <a:pt x="6559" y="899"/>
                    <a:pt x="6318" y="2089"/>
                  </a:cubicBezTo>
                  <a:lnTo>
                    <a:pt x="2227" y="2089"/>
                  </a:lnTo>
                  <a:cubicBezTo>
                    <a:pt x="999" y="2089"/>
                    <a:pt x="0" y="3087"/>
                    <a:pt x="0" y="4315"/>
                  </a:cubicBezTo>
                  <a:lnTo>
                    <a:pt x="0" y="13434"/>
                  </a:lnTo>
                  <a:cubicBezTo>
                    <a:pt x="0" y="14662"/>
                    <a:pt x="999" y="15660"/>
                    <a:pt x="2227" y="15660"/>
                  </a:cubicBezTo>
                  <a:lnTo>
                    <a:pt x="2610" y="15660"/>
                  </a:lnTo>
                  <a:lnTo>
                    <a:pt x="2610" y="16706"/>
                  </a:lnTo>
                  <a:lnTo>
                    <a:pt x="3655" y="16706"/>
                  </a:lnTo>
                  <a:lnTo>
                    <a:pt x="3655" y="15660"/>
                  </a:lnTo>
                  <a:lnTo>
                    <a:pt x="14094" y="15660"/>
                  </a:lnTo>
                  <a:lnTo>
                    <a:pt x="14094" y="16706"/>
                  </a:lnTo>
                  <a:lnTo>
                    <a:pt x="15139" y="16706"/>
                  </a:lnTo>
                  <a:lnTo>
                    <a:pt x="15139" y="15660"/>
                  </a:lnTo>
                  <a:lnTo>
                    <a:pt x="15522" y="15660"/>
                  </a:lnTo>
                  <a:cubicBezTo>
                    <a:pt x="16750" y="15660"/>
                    <a:pt x="17749" y="14662"/>
                    <a:pt x="17749" y="13434"/>
                  </a:cubicBezTo>
                  <a:lnTo>
                    <a:pt x="17749" y="4315"/>
                  </a:lnTo>
                  <a:cubicBezTo>
                    <a:pt x="17749" y="3087"/>
                    <a:pt x="16750" y="2089"/>
                    <a:pt x="15522" y="2089"/>
                  </a:cubicBezTo>
                  <a:lnTo>
                    <a:pt x="11431" y="2089"/>
                  </a:lnTo>
                  <a:cubicBezTo>
                    <a:pt x="11190" y="899"/>
                    <a:pt x="10136" y="0"/>
                    <a:pt x="8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 name="Google Shape;553;p44"/>
            <p:cNvSpPr/>
            <p:nvPr/>
          </p:nvSpPr>
          <p:spPr>
            <a:xfrm>
              <a:off x="5398121" y="1524352"/>
              <a:ext cx="91100" cy="91100"/>
            </a:xfrm>
            <a:custGeom>
              <a:avLst/>
              <a:gdLst/>
              <a:ahLst/>
              <a:cxnLst/>
              <a:rect l="l" t="t" r="r" b="b"/>
              <a:pathLst>
                <a:path w="4177" h="4177" extrusionOk="0">
                  <a:moveTo>
                    <a:pt x="2089" y="1043"/>
                  </a:moveTo>
                  <a:cubicBezTo>
                    <a:pt x="2666" y="1043"/>
                    <a:pt x="3131" y="1512"/>
                    <a:pt x="3131" y="2089"/>
                  </a:cubicBezTo>
                  <a:cubicBezTo>
                    <a:pt x="3131" y="2663"/>
                    <a:pt x="2666" y="3131"/>
                    <a:pt x="2089" y="3131"/>
                  </a:cubicBezTo>
                  <a:cubicBezTo>
                    <a:pt x="1512" y="3131"/>
                    <a:pt x="1043" y="2663"/>
                    <a:pt x="1043" y="2089"/>
                  </a:cubicBezTo>
                  <a:cubicBezTo>
                    <a:pt x="1043" y="1512"/>
                    <a:pt x="1512" y="1043"/>
                    <a:pt x="2089" y="1043"/>
                  </a:cubicBezTo>
                  <a:close/>
                  <a:moveTo>
                    <a:pt x="2089" y="1"/>
                  </a:moveTo>
                  <a:cubicBezTo>
                    <a:pt x="938" y="1"/>
                    <a:pt x="1" y="938"/>
                    <a:pt x="1" y="2089"/>
                  </a:cubicBezTo>
                  <a:cubicBezTo>
                    <a:pt x="1" y="3240"/>
                    <a:pt x="938" y="4177"/>
                    <a:pt x="2089" y="4177"/>
                  </a:cubicBezTo>
                  <a:cubicBezTo>
                    <a:pt x="2469" y="4177"/>
                    <a:pt x="2826" y="4074"/>
                    <a:pt x="3131" y="3894"/>
                  </a:cubicBezTo>
                  <a:lnTo>
                    <a:pt x="3131" y="4177"/>
                  </a:lnTo>
                  <a:lnTo>
                    <a:pt x="4177" y="4177"/>
                  </a:lnTo>
                  <a:lnTo>
                    <a:pt x="4177" y="1"/>
                  </a:lnTo>
                  <a:lnTo>
                    <a:pt x="3131" y="1"/>
                  </a:lnTo>
                  <a:lnTo>
                    <a:pt x="3131" y="281"/>
                  </a:lnTo>
                  <a:cubicBezTo>
                    <a:pt x="2826" y="103"/>
                    <a:pt x="2469" y="1"/>
                    <a:pt x="2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 name="Google Shape;554;p44"/>
            <p:cNvSpPr/>
            <p:nvPr/>
          </p:nvSpPr>
          <p:spPr>
            <a:xfrm>
              <a:off x="5511947" y="1535715"/>
              <a:ext cx="68374" cy="68309"/>
            </a:xfrm>
            <a:custGeom>
              <a:avLst/>
              <a:gdLst/>
              <a:ahLst/>
              <a:cxnLst/>
              <a:rect l="l" t="t" r="r" b="b"/>
              <a:pathLst>
                <a:path w="3135" h="3132" extrusionOk="0">
                  <a:moveTo>
                    <a:pt x="1046" y="1"/>
                  </a:moveTo>
                  <a:lnTo>
                    <a:pt x="1046" y="1046"/>
                  </a:lnTo>
                  <a:lnTo>
                    <a:pt x="1" y="1046"/>
                  </a:lnTo>
                  <a:lnTo>
                    <a:pt x="1" y="2089"/>
                  </a:lnTo>
                  <a:lnTo>
                    <a:pt x="1046" y="2089"/>
                  </a:lnTo>
                  <a:lnTo>
                    <a:pt x="1046" y="3132"/>
                  </a:lnTo>
                  <a:lnTo>
                    <a:pt x="2089" y="3132"/>
                  </a:lnTo>
                  <a:lnTo>
                    <a:pt x="2089" y="2089"/>
                  </a:lnTo>
                  <a:lnTo>
                    <a:pt x="3134" y="2089"/>
                  </a:lnTo>
                  <a:lnTo>
                    <a:pt x="3134" y="1046"/>
                  </a:lnTo>
                  <a:lnTo>
                    <a:pt x="2089" y="1046"/>
                  </a:lnTo>
                  <a:lnTo>
                    <a:pt x="2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 name="Google Shape;555;p44"/>
            <p:cNvSpPr/>
            <p:nvPr/>
          </p:nvSpPr>
          <p:spPr>
            <a:xfrm>
              <a:off x="5603048" y="1490176"/>
              <a:ext cx="91100" cy="125277"/>
            </a:xfrm>
            <a:custGeom>
              <a:avLst/>
              <a:gdLst/>
              <a:ahLst/>
              <a:cxnLst/>
              <a:rect l="l" t="t" r="r" b="b"/>
              <a:pathLst>
                <a:path w="4177" h="5744" extrusionOk="0">
                  <a:moveTo>
                    <a:pt x="2088" y="2610"/>
                  </a:moveTo>
                  <a:cubicBezTo>
                    <a:pt x="2665" y="2610"/>
                    <a:pt x="3134" y="3079"/>
                    <a:pt x="3134" y="3656"/>
                  </a:cubicBezTo>
                  <a:cubicBezTo>
                    <a:pt x="3134" y="4230"/>
                    <a:pt x="2665" y="4698"/>
                    <a:pt x="2088" y="4698"/>
                  </a:cubicBezTo>
                  <a:cubicBezTo>
                    <a:pt x="1514" y="4698"/>
                    <a:pt x="1046" y="4230"/>
                    <a:pt x="1046" y="3656"/>
                  </a:cubicBezTo>
                  <a:cubicBezTo>
                    <a:pt x="1046" y="3079"/>
                    <a:pt x="1514" y="2610"/>
                    <a:pt x="2088" y="2610"/>
                  </a:cubicBezTo>
                  <a:close/>
                  <a:moveTo>
                    <a:pt x="0" y="1"/>
                  </a:moveTo>
                  <a:lnTo>
                    <a:pt x="0" y="5744"/>
                  </a:lnTo>
                  <a:lnTo>
                    <a:pt x="1046" y="5744"/>
                  </a:lnTo>
                  <a:lnTo>
                    <a:pt x="1046" y="5461"/>
                  </a:lnTo>
                  <a:cubicBezTo>
                    <a:pt x="1353" y="5641"/>
                    <a:pt x="1708" y="5744"/>
                    <a:pt x="2088" y="5744"/>
                  </a:cubicBezTo>
                  <a:cubicBezTo>
                    <a:pt x="3239" y="5744"/>
                    <a:pt x="4176" y="4807"/>
                    <a:pt x="4176" y="3656"/>
                  </a:cubicBezTo>
                  <a:cubicBezTo>
                    <a:pt x="4176" y="2505"/>
                    <a:pt x="3239" y="1568"/>
                    <a:pt x="2088" y="1568"/>
                  </a:cubicBezTo>
                  <a:cubicBezTo>
                    <a:pt x="1708" y="1568"/>
                    <a:pt x="1353" y="1670"/>
                    <a:pt x="1046" y="1848"/>
                  </a:cubicBez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556" name="Google Shape;556;p44"/>
          <p:cNvGrpSpPr/>
          <p:nvPr/>
        </p:nvGrpSpPr>
        <p:grpSpPr>
          <a:xfrm>
            <a:off x="4577165" y="3034620"/>
            <a:ext cx="354541" cy="354821"/>
            <a:chOff x="6002171" y="1387734"/>
            <a:chExt cx="386800" cy="387106"/>
          </a:xfrm>
        </p:grpSpPr>
        <p:sp>
          <p:nvSpPr>
            <p:cNvPr id="557" name="Google Shape;557;p44"/>
            <p:cNvSpPr/>
            <p:nvPr/>
          </p:nvSpPr>
          <p:spPr>
            <a:xfrm>
              <a:off x="6002171" y="1387734"/>
              <a:ext cx="386800" cy="387106"/>
            </a:xfrm>
            <a:custGeom>
              <a:avLst/>
              <a:gdLst/>
              <a:ahLst/>
              <a:cxnLst/>
              <a:rect l="l" t="t" r="r" b="b"/>
              <a:pathLst>
                <a:path w="17735" h="17749" extrusionOk="0">
                  <a:moveTo>
                    <a:pt x="1046" y="2521"/>
                  </a:moveTo>
                  <a:lnTo>
                    <a:pt x="7765" y="9246"/>
                  </a:lnTo>
                  <a:lnTo>
                    <a:pt x="4482" y="12532"/>
                  </a:lnTo>
                  <a:lnTo>
                    <a:pt x="1046" y="12532"/>
                  </a:lnTo>
                  <a:lnTo>
                    <a:pt x="1046" y="2521"/>
                  </a:lnTo>
                  <a:close/>
                  <a:moveTo>
                    <a:pt x="4174" y="13575"/>
                  </a:moveTo>
                  <a:lnTo>
                    <a:pt x="4174" y="16706"/>
                  </a:lnTo>
                  <a:lnTo>
                    <a:pt x="1046" y="16706"/>
                  </a:lnTo>
                  <a:lnTo>
                    <a:pt x="1046" y="13575"/>
                  </a:lnTo>
                  <a:close/>
                  <a:moveTo>
                    <a:pt x="8503" y="9986"/>
                  </a:moveTo>
                  <a:lnTo>
                    <a:pt x="12285" y="13772"/>
                  </a:lnTo>
                  <a:cubicBezTo>
                    <a:pt x="11562" y="14590"/>
                    <a:pt x="11112" y="15618"/>
                    <a:pt x="11001" y="16706"/>
                  </a:cubicBezTo>
                  <a:lnTo>
                    <a:pt x="5219" y="16706"/>
                  </a:lnTo>
                  <a:lnTo>
                    <a:pt x="5219" y="13270"/>
                  </a:lnTo>
                  <a:lnTo>
                    <a:pt x="8503" y="9986"/>
                  </a:lnTo>
                  <a:close/>
                  <a:moveTo>
                    <a:pt x="13023" y="14512"/>
                  </a:moveTo>
                  <a:lnTo>
                    <a:pt x="15217" y="16706"/>
                  </a:lnTo>
                  <a:lnTo>
                    <a:pt x="12052" y="16706"/>
                  </a:lnTo>
                  <a:cubicBezTo>
                    <a:pt x="12155" y="15896"/>
                    <a:pt x="12493" y="15130"/>
                    <a:pt x="13023" y="14512"/>
                  </a:cubicBezTo>
                  <a:close/>
                  <a:moveTo>
                    <a:pt x="0" y="0"/>
                  </a:moveTo>
                  <a:lnTo>
                    <a:pt x="0" y="17748"/>
                  </a:lnTo>
                  <a:lnTo>
                    <a:pt x="17735" y="17748"/>
                  </a:lnTo>
                  <a:lnTo>
                    <a:pt x="9240" y="9246"/>
                  </a:lnTo>
                  <a:lnTo>
                    <a:pt x="13827" y="4659"/>
                  </a:lnTo>
                  <a:lnTo>
                    <a:pt x="13827" y="5488"/>
                  </a:lnTo>
                  <a:lnTo>
                    <a:pt x="14870" y="5488"/>
                  </a:lnTo>
                  <a:lnTo>
                    <a:pt x="14870" y="2879"/>
                  </a:lnTo>
                  <a:lnTo>
                    <a:pt x="12263" y="2879"/>
                  </a:lnTo>
                  <a:lnTo>
                    <a:pt x="12263" y="3921"/>
                  </a:lnTo>
                  <a:lnTo>
                    <a:pt x="13090" y="3921"/>
                  </a:lnTo>
                  <a:lnTo>
                    <a:pt x="8503" y="850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 name="Google Shape;558;p44"/>
            <p:cNvSpPr/>
            <p:nvPr/>
          </p:nvSpPr>
          <p:spPr>
            <a:xfrm>
              <a:off x="6104612" y="1387909"/>
              <a:ext cx="102420" cy="91035"/>
            </a:xfrm>
            <a:custGeom>
              <a:avLst/>
              <a:gdLst/>
              <a:ahLst/>
              <a:cxnLst/>
              <a:rect l="l" t="t" r="r" b="b"/>
              <a:pathLst>
                <a:path w="4696" h="4174" extrusionOk="0">
                  <a:moveTo>
                    <a:pt x="1044" y="0"/>
                  </a:moveTo>
                  <a:lnTo>
                    <a:pt x="1044" y="1043"/>
                  </a:lnTo>
                  <a:lnTo>
                    <a:pt x="1" y="1043"/>
                  </a:lnTo>
                  <a:lnTo>
                    <a:pt x="1" y="2089"/>
                  </a:lnTo>
                  <a:lnTo>
                    <a:pt x="1044" y="2089"/>
                  </a:lnTo>
                  <a:lnTo>
                    <a:pt x="1044" y="4174"/>
                  </a:lnTo>
                  <a:lnTo>
                    <a:pt x="2086" y="4174"/>
                  </a:lnTo>
                  <a:lnTo>
                    <a:pt x="2086" y="2089"/>
                  </a:lnTo>
                  <a:lnTo>
                    <a:pt x="4696" y="2089"/>
                  </a:lnTo>
                  <a:lnTo>
                    <a:pt x="4696" y="1043"/>
                  </a:lnTo>
                  <a:lnTo>
                    <a:pt x="2086" y="1043"/>
                  </a:lnTo>
                  <a:lnTo>
                    <a:pt x="2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59" name="Google Shape;559;p44"/>
          <p:cNvSpPr/>
          <p:nvPr/>
        </p:nvSpPr>
        <p:spPr>
          <a:xfrm>
            <a:off x="1346513" y="3034636"/>
            <a:ext cx="354803" cy="354803"/>
          </a:xfrm>
          <a:custGeom>
            <a:avLst/>
            <a:gdLst/>
            <a:ahLst/>
            <a:cxnLst/>
            <a:rect l="l" t="t" r="r" b="b"/>
            <a:pathLst>
              <a:path w="17749" h="17749" extrusionOk="0">
                <a:moveTo>
                  <a:pt x="3131" y="1043"/>
                </a:moveTo>
                <a:lnTo>
                  <a:pt x="3131" y="3131"/>
                </a:lnTo>
                <a:lnTo>
                  <a:pt x="1046" y="3131"/>
                </a:lnTo>
                <a:lnTo>
                  <a:pt x="1046" y="1043"/>
                </a:lnTo>
                <a:close/>
                <a:moveTo>
                  <a:pt x="16706" y="1043"/>
                </a:moveTo>
                <a:lnTo>
                  <a:pt x="16706" y="3131"/>
                </a:lnTo>
                <a:lnTo>
                  <a:pt x="14618" y="3131"/>
                </a:lnTo>
                <a:lnTo>
                  <a:pt x="14618" y="1043"/>
                </a:lnTo>
                <a:close/>
                <a:moveTo>
                  <a:pt x="13572" y="2610"/>
                </a:moveTo>
                <a:lnTo>
                  <a:pt x="13572" y="4176"/>
                </a:lnTo>
                <a:lnTo>
                  <a:pt x="15139" y="4176"/>
                </a:lnTo>
                <a:lnTo>
                  <a:pt x="15139" y="6265"/>
                </a:lnTo>
                <a:lnTo>
                  <a:pt x="14093" y="6265"/>
                </a:lnTo>
                <a:lnTo>
                  <a:pt x="14093" y="7307"/>
                </a:lnTo>
                <a:lnTo>
                  <a:pt x="15139" y="7307"/>
                </a:lnTo>
                <a:lnTo>
                  <a:pt x="15139" y="8353"/>
                </a:lnTo>
                <a:lnTo>
                  <a:pt x="14093" y="8353"/>
                </a:lnTo>
                <a:lnTo>
                  <a:pt x="14093" y="9395"/>
                </a:lnTo>
                <a:lnTo>
                  <a:pt x="15139" y="9395"/>
                </a:lnTo>
                <a:lnTo>
                  <a:pt x="15139" y="10441"/>
                </a:lnTo>
                <a:lnTo>
                  <a:pt x="14093" y="10441"/>
                </a:lnTo>
                <a:lnTo>
                  <a:pt x="14093" y="11484"/>
                </a:lnTo>
                <a:lnTo>
                  <a:pt x="15139" y="11484"/>
                </a:lnTo>
                <a:lnTo>
                  <a:pt x="15139" y="13572"/>
                </a:lnTo>
                <a:lnTo>
                  <a:pt x="13572" y="13572"/>
                </a:lnTo>
                <a:lnTo>
                  <a:pt x="13572" y="15139"/>
                </a:lnTo>
                <a:lnTo>
                  <a:pt x="11484" y="15139"/>
                </a:lnTo>
                <a:lnTo>
                  <a:pt x="11484" y="14093"/>
                </a:lnTo>
                <a:lnTo>
                  <a:pt x="10441" y="14093"/>
                </a:lnTo>
                <a:lnTo>
                  <a:pt x="10441" y="15139"/>
                </a:lnTo>
                <a:lnTo>
                  <a:pt x="9396" y="15139"/>
                </a:lnTo>
                <a:lnTo>
                  <a:pt x="9396" y="14093"/>
                </a:lnTo>
                <a:lnTo>
                  <a:pt x="8353" y="14093"/>
                </a:lnTo>
                <a:lnTo>
                  <a:pt x="8353" y="15139"/>
                </a:lnTo>
                <a:lnTo>
                  <a:pt x="7307" y="15139"/>
                </a:lnTo>
                <a:lnTo>
                  <a:pt x="7307" y="14093"/>
                </a:lnTo>
                <a:lnTo>
                  <a:pt x="6265" y="14093"/>
                </a:lnTo>
                <a:lnTo>
                  <a:pt x="6265" y="15139"/>
                </a:lnTo>
                <a:lnTo>
                  <a:pt x="4177" y="15139"/>
                </a:lnTo>
                <a:lnTo>
                  <a:pt x="4177" y="13572"/>
                </a:lnTo>
                <a:lnTo>
                  <a:pt x="2610" y="13572"/>
                </a:lnTo>
                <a:lnTo>
                  <a:pt x="2610" y="11484"/>
                </a:lnTo>
                <a:lnTo>
                  <a:pt x="3655" y="11484"/>
                </a:lnTo>
                <a:lnTo>
                  <a:pt x="3655" y="10441"/>
                </a:lnTo>
                <a:lnTo>
                  <a:pt x="2610" y="10441"/>
                </a:lnTo>
                <a:lnTo>
                  <a:pt x="2610" y="9395"/>
                </a:lnTo>
                <a:lnTo>
                  <a:pt x="3655" y="9395"/>
                </a:lnTo>
                <a:lnTo>
                  <a:pt x="3655" y="8353"/>
                </a:lnTo>
                <a:lnTo>
                  <a:pt x="2610" y="8353"/>
                </a:lnTo>
                <a:lnTo>
                  <a:pt x="2610" y="7307"/>
                </a:lnTo>
                <a:lnTo>
                  <a:pt x="3655" y="7307"/>
                </a:lnTo>
                <a:lnTo>
                  <a:pt x="3655" y="6265"/>
                </a:lnTo>
                <a:lnTo>
                  <a:pt x="2610" y="6265"/>
                </a:lnTo>
                <a:lnTo>
                  <a:pt x="2610" y="4176"/>
                </a:lnTo>
                <a:lnTo>
                  <a:pt x="4177" y="4176"/>
                </a:lnTo>
                <a:lnTo>
                  <a:pt x="4177" y="2610"/>
                </a:lnTo>
                <a:lnTo>
                  <a:pt x="6265" y="2610"/>
                </a:lnTo>
                <a:lnTo>
                  <a:pt x="6265" y="3655"/>
                </a:lnTo>
                <a:lnTo>
                  <a:pt x="7307" y="3655"/>
                </a:lnTo>
                <a:lnTo>
                  <a:pt x="7307" y="2610"/>
                </a:lnTo>
                <a:lnTo>
                  <a:pt x="8353" y="2610"/>
                </a:lnTo>
                <a:lnTo>
                  <a:pt x="8353" y="3655"/>
                </a:lnTo>
                <a:lnTo>
                  <a:pt x="9396" y="3655"/>
                </a:lnTo>
                <a:lnTo>
                  <a:pt x="9396" y="2610"/>
                </a:lnTo>
                <a:lnTo>
                  <a:pt x="10441" y="2610"/>
                </a:lnTo>
                <a:lnTo>
                  <a:pt x="10441" y="3655"/>
                </a:lnTo>
                <a:lnTo>
                  <a:pt x="11484" y="3655"/>
                </a:lnTo>
                <a:lnTo>
                  <a:pt x="11484" y="2610"/>
                </a:lnTo>
                <a:close/>
                <a:moveTo>
                  <a:pt x="3131" y="14617"/>
                </a:moveTo>
                <a:lnTo>
                  <a:pt x="3131" y="16706"/>
                </a:lnTo>
                <a:lnTo>
                  <a:pt x="1046" y="16706"/>
                </a:lnTo>
                <a:lnTo>
                  <a:pt x="1046" y="14617"/>
                </a:lnTo>
                <a:close/>
                <a:moveTo>
                  <a:pt x="16706" y="14617"/>
                </a:moveTo>
                <a:lnTo>
                  <a:pt x="16706" y="16706"/>
                </a:lnTo>
                <a:lnTo>
                  <a:pt x="14618" y="16706"/>
                </a:lnTo>
                <a:lnTo>
                  <a:pt x="14618" y="14617"/>
                </a:lnTo>
                <a:close/>
                <a:moveTo>
                  <a:pt x="0" y="0"/>
                </a:moveTo>
                <a:lnTo>
                  <a:pt x="0" y="4176"/>
                </a:lnTo>
                <a:lnTo>
                  <a:pt x="1567" y="4176"/>
                </a:lnTo>
                <a:lnTo>
                  <a:pt x="1567" y="6265"/>
                </a:lnTo>
                <a:lnTo>
                  <a:pt x="521" y="6265"/>
                </a:lnTo>
                <a:lnTo>
                  <a:pt x="521" y="7307"/>
                </a:lnTo>
                <a:lnTo>
                  <a:pt x="1567" y="7307"/>
                </a:lnTo>
                <a:lnTo>
                  <a:pt x="1567" y="8353"/>
                </a:lnTo>
                <a:lnTo>
                  <a:pt x="521" y="8353"/>
                </a:lnTo>
                <a:lnTo>
                  <a:pt x="521" y="9395"/>
                </a:lnTo>
                <a:lnTo>
                  <a:pt x="1567" y="9395"/>
                </a:lnTo>
                <a:lnTo>
                  <a:pt x="1567" y="10441"/>
                </a:lnTo>
                <a:lnTo>
                  <a:pt x="521" y="10441"/>
                </a:lnTo>
                <a:lnTo>
                  <a:pt x="521" y="11484"/>
                </a:lnTo>
                <a:lnTo>
                  <a:pt x="1567" y="11484"/>
                </a:lnTo>
                <a:lnTo>
                  <a:pt x="1567" y="13572"/>
                </a:lnTo>
                <a:lnTo>
                  <a:pt x="0" y="13572"/>
                </a:lnTo>
                <a:lnTo>
                  <a:pt x="0" y="17748"/>
                </a:lnTo>
                <a:lnTo>
                  <a:pt x="4177" y="17748"/>
                </a:lnTo>
                <a:lnTo>
                  <a:pt x="4177" y="16181"/>
                </a:lnTo>
                <a:lnTo>
                  <a:pt x="6265" y="16181"/>
                </a:lnTo>
                <a:lnTo>
                  <a:pt x="6265" y="17227"/>
                </a:lnTo>
                <a:lnTo>
                  <a:pt x="7307" y="17227"/>
                </a:lnTo>
                <a:lnTo>
                  <a:pt x="7307" y="16181"/>
                </a:lnTo>
                <a:lnTo>
                  <a:pt x="8353" y="16181"/>
                </a:lnTo>
                <a:lnTo>
                  <a:pt x="8353" y="17227"/>
                </a:lnTo>
                <a:lnTo>
                  <a:pt x="9396" y="17227"/>
                </a:lnTo>
                <a:lnTo>
                  <a:pt x="9396" y="16181"/>
                </a:lnTo>
                <a:lnTo>
                  <a:pt x="10441" y="16181"/>
                </a:lnTo>
                <a:lnTo>
                  <a:pt x="10441" y="17227"/>
                </a:lnTo>
                <a:lnTo>
                  <a:pt x="11484" y="17227"/>
                </a:lnTo>
                <a:lnTo>
                  <a:pt x="11484" y="16181"/>
                </a:lnTo>
                <a:lnTo>
                  <a:pt x="13572" y="16181"/>
                </a:lnTo>
                <a:lnTo>
                  <a:pt x="13572" y="17748"/>
                </a:lnTo>
                <a:lnTo>
                  <a:pt x="17748" y="17748"/>
                </a:lnTo>
                <a:lnTo>
                  <a:pt x="17748" y="13572"/>
                </a:lnTo>
                <a:lnTo>
                  <a:pt x="16182" y="13572"/>
                </a:lnTo>
                <a:lnTo>
                  <a:pt x="16182" y="11484"/>
                </a:lnTo>
                <a:lnTo>
                  <a:pt x="17227" y="11484"/>
                </a:lnTo>
                <a:lnTo>
                  <a:pt x="17227" y="10441"/>
                </a:lnTo>
                <a:lnTo>
                  <a:pt x="16182" y="10441"/>
                </a:lnTo>
                <a:lnTo>
                  <a:pt x="16182" y="9395"/>
                </a:lnTo>
                <a:lnTo>
                  <a:pt x="17227" y="9395"/>
                </a:lnTo>
                <a:lnTo>
                  <a:pt x="17227" y="8353"/>
                </a:lnTo>
                <a:lnTo>
                  <a:pt x="16182" y="8353"/>
                </a:lnTo>
                <a:lnTo>
                  <a:pt x="16182" y="7307"/>
                </a:lnTo>
                <a:lnTo>
                  <a:pt x="17227" y="7307"/>
                </a:lnTo>
                <a:lnTo>
                  <a:pt x="17227" y="6265"/>
                </a:lnTo>
                <a:lnTo>
                  <a:pt x="16182" y="6265"/>
                </a:lnTo>
                <a:lnTo>
                  <a:pt x="16182" y="4176"/>
                </a:lnTo>
                <a:lnTo>
                  <a:pt x="17748" y="4176"/>
                </a:lnTo>
                <a:lnTo>
                  <a:pt x="17748" y="0"/>
                </a:lnTo>
                <a:lnTo>
                  <a:pt x="13572" y="0"/>
                </a:lnTo>
                <a:lnTo>
                  <a:pt x="13572" y="1567"/>
                </a:lnTo>
                <a:lnTo>
                  <a:pt x="11484" y="1567"/>
                </a:lnTo>
                <a:lnTo>
                  <a:pt x="11484" y="521"/>
                </a:lnTo>
                <a:lnTo>
                  <a:pt x="10441" y="521"/>
                </a:lnTo>
                <a:lnTo>
                  <a:pt x="10441" y="1567"/>
                </a:lnTo>
                <a:lnTo>
                  <a:pt x="9396" y="1567"/>
                </a:lnTo>
                <a:lnTo>
                  <a:pt x="9396" y="521"/>
                </a:lnTo>
                <a:lnTo>
                  <a:pt x="8353" y="521"/>
                </a:lnTo>
                <a:lnTo>
                  <a:pt x="8353" y="1567"/>
                </a:lnTo>
                <a:lnTo>
                  <a:pt x="7307" y="1567"/>
                </a:lnTo>
                <a:lnTo>
                  <a:pt x="7307" y="521"/>
                </a:lnTo>
                <a:lnTo>
                  <a:pt x="6265" y="521"/>
                </a:lnTo>
                <a:lnTo>
                  <a:pt x="6265" y="1567"/>
                </a:lnTo>
                <a:lnTo>
                  <a:pt x="4177" y="1567"/>
                </a:lnTo>
                <a:lnTo>
                  <a:pt x="4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Our success</a:t>
            </a:r>
            <a:endParaRPr lang="en-GB"/>
          </a:p>
        </p:txBody>
      </p:sp>
      <p:sp>
        <p:nvSpPr>
          <p:cNvPr id="565" name="Google Shape;565;p45"/>
          <p:cNvSpPr txBox="1">
            <a:spLocks noGrp="1"/>
          </p:cNvSpPr>
          <p:nvPr>
            <p:ph type="subTitle" idx="4294967295"/>
          </p:nvPr>
        </p:nvSpPr>
        <p:spPr>
          <a:xfrm>
            <a:off x="904250" y="3366663"/>
            <a:ext cx="22419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Mercury is the closest planet to the Sun and the smallest of them all</a:t>
            </a:r>
            <a:endParaRPr lang="en-GB"/>
          </a:p>
        </p:txBody>
      </p:sp>
      <p:sp>
        <p:nvSpPr>
          <p:cNvPr id="566" name="Google Shape;566;p45"/>
          <p:cNvSpPr txBox="1">
            <a:spLocks noGrp="1"/>
          </p:cNvSpPr>
          <p:nvPr>
            <p:ph type="subTitle" idx="4294967295"/>
          </p:nvPr>
        </p:nvSpPr>
        <p:spPr>
          <a:xfrm>
            <a:off x="3451056" y="3366663"/>
            <a:ext cx="22419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Venus has a beautiful name and is the second planet from the Sun</a:t>
            </a:r>
            <a:endParaRPr lang="en-GB"/>
          </a:p>
        </p:txBody>
      </p:sp>
      <p:sp>
        <p:nvSpPr>
          <p:cNvPr id="567" name="Google Shape;567;p45"/>
          <p:cNvSpPr txBox="1">
            <a:spLocks noGrp="1"/>
          </p:cNvSpPr>
          <p:nvPr>
            <p:ph type="subTitle" idx="4294967295"/>
          </p:nvPr>
        </p:nvSpPr>
        <p:spPr>
          <a:xfrm>
            <a:off x="5997852" y="3366663"/>
            <a:ext cx="2241900" cy="869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Despite being red, Mars is actually a cold place. It’s full of iron oxide dust</a:t>
            </a:r>
            <a:endParaRPr lang="en-GB"/>
          </a:p>
        </p:txBody>
      </p:sp>
      <p:sp>
        <p:nvSpPr>
          <p:cNvPr id="568" name="Google Shape;568;p45"/>
          <p:cNvSpPr txBox="1">
            <a:spLocks noGrp="1"/>
          </p:cNvSpPr>
          <p:nvPr>
            <p:ph type="title" idx="4294967295"/>
          </p:nvPr>
        </p:nvSpPr>
        <p:spPr>
          <a:xfrm>
            <a:off x="980450" y="1510988"/>
            <a:ext cx="1038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25%</a:t>
            </a:r>
            <a:endParaRPr lang="en-GB"/>
          </a:p>
        </p:txBody>
      </p:sp>
      <p:sp>
        <p:nvSpPr>
          <p:cNvPr id="569" name="Google Shape;569;p45"/>
          <p:cNvSpPr txBox="1">
            <a:spLocks noGrp="1"/>
          </p:cNvSpPr>
          <p:nvPr>
            <p:ph type="title" idx="4294967295"/>
          </p:nvPr>
        </p:nvSpPr>
        <p:spPr>
          <a:xfrm>
            <a:off x="3527256" y="1510988"/>
            <a:ext cx="1038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50%</a:t>
            </a:r>
            <a:endParaRPr lang="en-GB"/>
          </a:p>
        </p:txBody>
      </p:sp>
      <p:sp>
        <p:nvSpPr>
          <p:cNvPr id="570" name="Google Shape;570;p45"/>
          <p:cNvSpPr txBox="1">
            <a:spLocks noGrp="1"/>
          </p:cNvSpPr>
          <p:nvPr>
            <p:ph type="title" idx="4294967295"/>
          </p:nvPr>
        </p:nvSpPr>
        <p:spPr>
          <a:xfrm>
            <a:off x="6074052" y="1510988"/>
            <a:ext cx="10383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75%</a:t>
            </a:r>
            <a:endParaRPr lang="en-GB"/>
          </a:p>
        </p:txBody>
      </p:sp>
      <p:sp>
        <p:nvSpPr>
          <p:cNvPr id="571" name="Google Shape;571;p45"/>
          <p:cNvSpPr txBox="1">
            <a:spLocks noGrp="1"/>
          </p:cNvSpPr>
          <p:nvPr>
            <p:ph type="subTitle" idx="4294967295"/>
          </p:nvPr>
        </p:nvSpPr>
        <p:spPr>
          <a:xfrm>
            <a:off x="904250" y="2936763"/>
            <a:ext cx="2241900" cy="42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b="1">
                <a:latin typeface="Cousine" panose="02070409020205020404"/>
                <a:ea typeface="Cousine" panose="02070409020205020404"/>
                <a:cs typeface="Cousine" panose="02070409020205020404"/>
                <a:sym typeface="Cousine" panose="02070409020205020404"/>
              </a:rPr>
              <a:t>Mercury</a:t>
            </a:r>
            <a:endParaRPr sz="2200" b="1">
              <a:latin typeface="Cousine" panose="02070409020205020404"/>
              <a:ea typeface="Cousine" panose="02070409020205020404"/>
              <a:cs typeface="Cousine" panose="02070409020205020404"/>
              <a:sym typeface="Cousine" panose="02070409020205020404"/>
            </a:endParaRPr>
          </a:p>
        </p:txBody>
      </p:sp>
      <p:sp>
        <p:nvSpPr>
          <p:cNvPr id="572" name="Google Shape;572;p45"/>
          <p:cNvSpPr txBox="1">
            <a:spLocks noGrp="1"/>
          </p:cNvSpPr>
          <p:nvPr>
            <p:ph type="subTitle" idx="4294967295"/>
          </p:nvPr>
        </p:nvSpPr>
        <p:spPr>
          <a:xfrm>
            <a:off x="3451056" y="2936763"/>
            <a:ext cx="2241900" cy="42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b="1">
                <a:latin typeface="Cousine" panose="02070409020205020404"/>
                <a:ea typeface="Cousine" panose="02070409020205020404"/>
                <a:cs typeface="Cousine" panose="02070409020205020404"/>
                <a:sym typeface="Cousine" panose="02070409020205020404"/>
              </a:rPr>
              <a:t>Venus</a:t>
            </a:r>
            <a:endParaRPr sz="2200" b="1">
              <a:latin typeface="Cousine" panose="02070409020205020404"/>
              <a:ea typeface="Cousine" panose="02070409020205020404"/>
              <a:cs typeface="Cousine" panose="02070409020205020404"/>
              <a:sym typeface="Cousine" panose="02070409020205020404"/>
            </a:endParaRPr>
          </a:p>
        </p:txBody>
      </p:sp>
      <p:sp>
        <p:nvSpPr>
          <p:cNvPr id="573" name="Google Shape;573;p45"/>
          <p:cNvSpPr txBox="1">
            <a:spLocks noGrp="1"/>
          </p:cNvSpPr>
          <p:nvPr>
            <p:ph type="subTitle" idx="4294967295"/>
          </p:nvPr>
        </p:nvSpPr>
        <p:spPr>
          <a:xfrm>
            <a:off x="5997852" y="2936763"/>
            <a:ext cx="2241900" cy="42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200" b="1">
                <a:latin typeface="Cousine" panose="02070409020205020404"/>
                <a:ea typeface="Cousine" panose="02070409020205020404"/>
                <a:cs typeface="Cousine" panose="02070409020205020404"/>
                <a:sym typeface="Cousine" panose="02070409020205020404"/>
              </a:rPr>
              <a:t>Mars</a:t>
            </a:r>
            <a:endParaRPr sz="2200" b="1">
              <a:latin typeface="Cousine" panose="02070409020205020404"/>
              <a:ea typeface="Cousine" panose="02070409020205020404"/>
              <a:cs typeface="Cousine" panose="02070409020205020404"/>
              <a:sym typeface="Cousine" panose="02070409020205020404"/>
            </a:endParaRPr>
          </a:p>
        </p:txBody>
      </p:sp>
      <p:sp>
        <p:nvSpPr>
          <p:cNvPr id="574" name="Google Shape;574;p45"/>
          <p:cNvSpPr txBox="1"/>
          <p:nvPr/>
        </p:nvSpPr>
        <p:spPr>
          <a:xfrm flipH="1">
            <a:off x="980450" y="2273376"/>
            <a:ext cx="1930500" cy="42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lt1"/>
              </a:solidFill>
              <a:latin typeface="Baumans" panose="02000506020000020003"/>
              <a:ea typeface="Baumans" panose="02000506020000020003"/>
              <a:cs typeface="Baumans" panose="02000506020000020003"/>
              <a:sym typeface="Baumans" panose="02000506020000020003"/>
            </a:endParaRPr>
          </a:p>
        </p:txBody>
      </p:sp>
      <p:sp>
        <p:nvSpPr>
          <p:cNvPr id="575" name="Google Shape;575;p45"/>
          <p:cNvSpPr txBox="1"/>
          <p:nvPr/>
        </p:nvSpPr>
        <p:spPr>
          <a:xfrm flipH="1">
            <a:off x="980450" y="2273376"/>
            <a:ext cx="482100" cy="42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lt1"/>
              </a:solidFill>
              <a:latin typeface="Baumans" panose="02000506020000020003"/>
              <a:ea typeface="Baumans" panose="02000506020000020003"/>
              <a:cs typeface="Baumans" panose="02000506020000020003"/>
              <a:sym typeface="Baumans" panose="02000506020000020003"/>
            </a:endParaRPr>
          </a:p>
        </p:txBody>
      </p:sp>
      <p:sp>
        <p:nvSpPr>
          <p:cNvPr id="576" name="Google Shape;576;p45"/>
          <p:cNvSpPr txBox="1"/>
          <p:nvPr/>
        </p:nvSpPr>
        <p:spPr>
          <a:xfrm flipH="1">
            <a:off x="3526934" y="2273376"/>
            <a:ext cx="1930500" cy="42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lt1"/>
              </a:solidFill>
              <a:latin typeface="Baumans" panose="02000506020000020003"/>
              <a:ea typeface="Baumans" panose="02000506020000020003"/>
              <a:cs typeface="Baumans" panose="02000506020000020003"/>
              <a:sym typeface="Baumans" panose="02000506020000020003"/>
            </a:endParaRPr>
          </a:p>
        </p:txBody>
      </p:sp>
      <p:sp>
        <p:nvSpPr>
          <p:cNvPr id="577" name="Google Shape;577;p45"/>
          <p:cNvSpPr txBox="1"/>
          <p:nvPr/>
        </p:nvSpPr>
        <p:spPr>
          <a:xfrm flipH="1">
            <a:off x="3526934" y="2273376"/>
            <a:ext cx="936900" cy="429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lt1"/>
              </a:solidFill>
              <a:latin typeface="Baumans" panose="02000506020000020003"/>
              <a:ea typeface="Baumans" panose="02000506020000020003"/>
              <a:cs typeface="Baumans" panose="02000506020000020003"/>
              <a:sym typeface="Baumans" panose="02000506020000020003"/>
            </a:endParaRPr>
          </a:p>
        </p:txBody>
      </p:sp>
      <p:sp>
        <p:nvSpPr>
          <p:cNvPr id="578" name="Google Shape;578;p45"/>
          <p:cNvSpPr txBox="1"/>
          <p:nvPr/>
        </p:nvSpPr>
        <p:spPr>
          <a:xfrm flipH="1">
            <a:off x="6073916" y="2273376"/>
            <a:ext cx="1930500" cy="4299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lt1"/>
              </a:solidFill>
              <a:latin typeface="Baumans" panose="02000506020000020003"/>
              <a:ea typeface="Baumans" panose="02000506020000020003"/>
              <a:cs typeface="Baumans" panose="02000506020000020003"/>
              <a:sym typeface="Baumans" panose="02000506020000020003"/>
            </a:endParaRPr>
          </a:p>
        </p:txBody>
      </p:sp>
      <p:sp>
        <p:nvSpPr>
          <p:cNvPr id="579" name="Google Shape;579;p45"/>
          <p:cNvSpPr txBox="1"/>
          <p:nvPr/>
        </p:nvSpPr>
        <p:spPr>
          <a:xfrm flipH="1">
            <a:off x="6073916" y="2273376"/>
            <a:ext cx="1446600" cy="429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800" b="1">
              <a:solidFill>
                <a:schemeClr val="lt1"/>
              </a:solidFill>
              <a:latin typeface="Baumans" panose="02000506020000020003"/>
              <a:ea typeface="Baumans" panose="02000506020000020003"/>
              <a:cs typeface="Baumans" panose="02000506020000020003"/>
              <a:sym typeface="Baumans" panose="02000506020000020003"/>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3"/>
        <p:cNvGrpSpPr/>
        <p:nvPr/>
      </p:nvGrpSpPr>
      <p:grpSpPr>
        <a:xfrm>
          <a:off x="0" y="0"/>
          <a:ext cx="0" cy="0"/>
          <a:chOff x="0" y="0"/>
          <a:chExt cx="0" cy="0"/>
        </a:xfrm>
      </p:grpSpPr>
      <p:sp>
        <p:nvSpPr>
          <p:cNvPr id="584" name="Google Shape;584;p46"/>
          <p:cNvSpPr txBox="1">
            <a:spLocks noGrp="1"/>
          </p:cNvSpPr>
          <p:nvPr>
            <p:ph type="title"/>
          </p:nvPr>
        </p:nvSpPr>
        <p:spPr>
          <a:xfrm>
            <a:off x="1790700" y="1688448"/>
            <a:ext cx="5562600" cy="1328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98,300,000</a:t>
            </a:r>
            <a:endParaRPr lang="en-GB"/>
          </a:p>
        </p:txBody>
      </p:sp>
      <p:sp>
        <p:nvSpPr>
          <p:cNvPr id="585" name="Google Shape;585;p46"/>
          <p:cNvSpPr txBox="1">
            <a:spLocks noGrp="1"/>
          </p:cNvSpPr>
          <p:nvPr>
            <p:ph type="subTitle" idx="1"/>
          </p:nvPr>
        </p:nvSpPr>
        <p:spPr>
          <a:xfrm>
            <a:off x="1790700" y="2957952"/>
            <a:ext cx="5562600" cy="49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Big numbers catch your audience’s attention</a:t>
            </a:r>
            <a:endParaRPr lang="en-GB"/>
          </a:p>
        </p:txBody>
      </p:sp>
      <p:sp>
        <p:nvSpPr>
          <p:cNvPr id="586" name="Google Shape;586;p46"/>
          <p:cNvSpPr/>
          <p:nvPr/>
        </p:nvSpPr>
        <p:spPr>
          <a:xfrm rot="10800000">
            <a:off x="3341450" y="4243529"/>
            <a:ext cx="34317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 name="Google Shape;587;p46"/>
          <p:cNvSpPr/>
          <p:nvPr/>
        </p:nvSpPr>
        <p:spPr>
          <a:xfrm rot="10800000">
            <a:off x="-75" y="667463"/>
            <a:ext cx="43854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 name="Google Shape;588;p46"/>
          <p:cNvSpPr/>
          <p:nvPr/>
        </p:nvSpPr>
        <p:spPr>
          <a:xfrm rot="10800000">
            <a:off x="6408000" y="837225"/>
            <a:ext cx="29139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47"/>
          <p:cNvSpPr txBox="1">
            <a:spLocks noGrp="1"/>
          </p:cNvSpPr>
          <p:nvPr>
            <p:ph type="title"/>
          </p:nvPr>
        </p:nvSpPr>
        <p:spPr>
          <a:xfrm>
            <a:off x="1890000" y="1560975"/>
            <a:ext cx="5364000" cy="2021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Awesome words</a:t>
            </a:r>
            <a:endParaRPr lang="en-GB"/>
          </a:p>
        </p:txBody>
      </p:sp>
      <p:sp>
        <p:nvSpPr>
          <p:cNvPr id="594" name="Google Shape;594;p47"/>
          <p:cNvSpPr/>
          <p:nvPr/>
        </p:nvSpPr>
        <p:spPr>
          <a:xfrm rot="5400000">
            <a:off x="-930950" y="3062825"/>
            <a:ext cx="40680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 name="Google Shape;595;p47"/>
          <p:cNvSpPr/>
          <p:nvPr/>
        </p:nvSpPr>
        <p:spPr>
          <a:xfrm rot="5400000">
            <a:off x="6715512" y="2748975"/>
            <a:ext cx="24693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p3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a:solidFill>
                  <a:schemeClr val="tx1"/>
                </a:solidFill>
                <a:effectLst>
                  <a:outerShdw blurRad="38100" dist="19050" dir="2700000" algn="tl" rotWithShape="0">
                    <a:schemeClr val="dk1">
                      <a:alpha val="40000"/>
                    </a:schemeClr>
                  </a:outerShdw>
                </a:effectLst>
              </a:rPr>
              <a:t>C</a:t>
            </a:r>
            <a:r>
              <a:rPr lang="en-GB" dirty="0" err="1">
                <a:solidFill>
                  <a:schemeClr val="tx1"/>
                </a:solidFill>
                <a:effectLst>
                  <a:outerShdw blurRad="38100" dist="19050" dir="2700000" algn="tl" rotWithShape="0">
                    <a:schemeClr val="dk1">
                      <a:alpha val="40000"/>
                    </a:schemeClr>
                  </a:outerShdw>
                </a:effectLst>
              </a:rPr>
              <a:t>atalogue</a:t>
            </a:r>
            <a:endParaRPr lang="en-GB" dirty="0">
              <a:solidFill>
                <a:schemeClr val="tx1"/>
              </a:solidFill>
              <a:effectLst>
                <a:outerShdw blurRad="38100" dist="19050" dir="2700000" algn="tl" rotWithShape="0">
                  <a:schemeClr val="dk1">
                    <a:alpha val="40000"/>
                  </a:schemeClr>
                </a:outerShdw>
              </a:effectLst>
            </a:endParaRPr>
          </a:p>
        </p:txBody>
      </p:sp>
      <p:sp>
        <p:nvSpPr>
          <p:cNvPr id="380" name="Google Shape;380;p35"/>
          <p:cNvSpPr txBox="1">
            <a:spLocks noGrp="1"/>
          </p:cNvSpPr>
          <p:nvPr>
            <p:ph type="subTitle" idx="3"/>
          </p:nvPr>
        </p:nvSpPr>
        <p:spPr>
          <a:xfrm>
            <a:off x="6043582" y="3692052"/>
            <a:ext cx="245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a:t>
            </a:r>
            <a:r>
              <a:rPr lang="en-GB"/>
              <a:t>In terms of practical </a:t>
            </a:r>
            <a:r>
              <a:rPr lang="en-US" altLang="en-GB"/>
              <a:t>                        	</a:t>
            </a:r>
            <a:r>
              <a:rPr lang="en-GB"/>
              <a:t>significance</a:t>
            </a:r>
            <a:endParaRPr lang="en-GB"/>
          </a:p>
        </p:txBody>
      </p:sp>
      <p:sp>
        <p:nvSpPr>
          <p:cNvPr id="381" name="Google Shape;381;p35"/>
          <p:cNvSpPr txBox="1">
            <a:spLocks noGrp="1"/>
          </p:cNvSpPr>
          <p:nvPr>
            <p:ph type="subTitle" idx="1"/>
          </p:nvPr>
        </p:nvSpPr>
        <p:spPr>
          <a:xfrm>
            <a:off x="2268220" y="1995805"/>
            <a:ext cx="2689860" cy="57277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 </a:t>
            </a:r>
            <a:r>
              <a:rPr lang="en-US" altLang="en-GB" dirty="0"/>
              <a:t>---T</a:t>
            </a:r>
            <a:r>
              <a:rPr lang="en-GB" dirty="0"/>
              <a:t>o the project background</a:t>
            </a:r>
            <a:endParaRPr lang="en-GB" dirty="0"/>
          </a:p>
        </p:txBody>
      </p:sp>
      <p:sp>
        <p:nvSpPr>
          <p:cNvPr id="382" name="Google Shape;382;p35"/>
          <p:cNvSpPr txBox="1">
            <a:spLocks noGrp="1"/>
          </p:cNvSpPr>
          <p:nvPr>
            <p:ph type="subTitle" idx="2"/>
          </p:nvPr>
        </p:nvSpPr>
        <p:spPr>
          <a:xfrm>
            <a:off x="2483385" y="3724462"/>
            <a:ext cx="245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dirty="0"/>
              <a:t>---</a:t>
            </a:r>
            <a:r>
              <a:rPr lang="en-GB" dirty="0"/>
              <a:t>For signal processing</a:t>
            </a:r>
            <a:endParaRPr lang="en-GB" dirty="0"/>
          </a:p>
        </p:txBody>
      </p:sp>
      <p:sp>
        <p:nvSpPr>
          <p:cNvPr id="383" name="Google Shape;383;p35"/>
          <p:cNvSpPr txBox="1">
            <a:spLocks noGrp="1"/>
          </p:cNvSpPr>
          <p:nvPr>
            <p:ph type="subTitle" idx="4"/>
          </p:nvPr>
        </p:nvSpPr>
        <p:spPr>
          <a:xfrm>
            <a:off x="6019452" y="1995520"/>
            <a:ext cx="24522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ltLang="en-GB"/>
              <a:t>---Concerning the project</a:t>
            </a:r>
            <a:endParaRPr lang="en-US" altLang="en-GB"/>
          </a:p>
        </p:txBody>
      </p:sp>
      <p:sp>
        <p:nvSpPr>
          <p:cNvPr id="384" name="Google Shape;384;p35"/>
          <p:cNvSpPr txBox="1">
            <a:spLocks noGrp="1"/>
          </p:cNvSpPr>
          <p:nvPr>
            <p:ph type="title" idx="5"/>
          </p:nvPr>
        </p:nvSpPr>
        <p:spPr>
          <a:xfrm>
            <a:off x="1027312" y="1348000"/>
            <a:ext cx="772200" cy="81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01</a:t>
            </a:r>
            <a:endParaRPr lang="en-GB"/>
          </a:p>
        </p:txBody>
      </p:sp>
      <p:sp>
        <p:nvSpPr>
          <p:cNvPr id="385" name="Google Shape;385;p35"/>
          <p:cNvSpPr txBox="1">
            <a:spLocks noGrp="1"/>
          </p:cNvSpPr>
          <p:nvPr>
            <p:ph type="title" idx="6"/>
          </p:nvPr>
        </p:nvSpPr>
        <p:spPr>
          <a:xfrm>
            <a:off x="4428137" y="3033785"/>
            <a:ext cx="772200" cy="81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04</a:t>
            </a:r>
            <a:endParaRPr lang="en-GB"/>
          </a:p>
        </p:txBody>
      </p:sp>
      <p:sp>
        <p:nvSpPr>
          <p:cNvPr id="386" name="Google Shape;386;p35"/>
          <p:cNvSpPr txBox="1">
            <a:spLocks noGrp="1"/>
          </p:cNvSpPr>
          <p:nvPr>
            <p:ph type="title" idx="7"/>
          </p:nvPr>
        </p:nvSpPr>
        <p:spPr>
          <a:xfrm>
            <a:off x="1027312" y="3056010"/>
            <a:ext cx="772200" cy="81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a:t>
            </a:r>
            <a:r>
              <a:rPr lang="en-US" altLang="en-GB"/>
              <a:t>3</a:t>
            </a:r>
            <a:endParaRPr lang="en-US" altLang="en-GB"/>
          </a:p>
        </p:txBody>
      </p:sp>
      <p:sp>
        <p:nvSpPr>
          <p:cNvPr id="387" name="Google Shape;387;p35"/>
          <p:cNvSpPr txBox="1">
            <a:spLocks noGrp="1"/>
          </p:cNvSpPr>
          <p:nvPr>
            <p:ph type="title" idx="8"/>
          </p:nvPr>
        </p:nvSpPr>
        <p:spPr>
          <a:xfrm>
            <a:off x="4428137" y="1348000"/>
            <a:ext cx="772200" cy="81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GB"/>
              <a:t>0</a:t>
            </a:r>
            <a:r>
              <a:rPr lang="en-US" altLang="en-GB"/>
              <a:t>2</a:t>
            </a:r>
            <a:endParaRPr lang="en-US" altLang="en-GB"/>
          </a:p>
        </p:txBody>
      </p:sp>
      <p:sp>
        <p:nvSpPr>
          <p:cNvPr id="388" name="Google Shape;388;p35"/>
          <p:cNvSpPr txBox="1">
            <a:spLocks noGrp="1"/>
          </p:cNvSpPr>
          <p:nvPr>
            <p:ph type="subTitle" idx="9"/>
          </p:nvPr>
        </p:nvSpPr>
        <p:spPr>
          <a:xfrm>
            <a:off x="1763295" y="1348000"/>
            <a:ext cx="2452200" cy="81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dirty="0"/>
              <a:t>Background</a:t>
            </a:r>
            <a:endParaRPr lang="en-US" altLang="en-GB" dirty="0"/>
          </a:p>
        </p:txBody>
      </p:sp>
      <p:sp>
        <p:nvSpPr>
          <p:cNvPr id="389" name="Google Shape;389;p35"/>
          <p:cNvSpPr txBox="1">
            <a:spLocks noGrp="1"/>
          </p:cNvSpPr>
          <p:nvPr>
            <p:ph type="subTitle" idx="13"/>
          </p:nvPr>
        </p:nvSpPr>
        <p:spPr>
          <a:xfrm>
            <a:off x="1885850" y="3056010"/>
            <a:ext cx="2452200" cy="81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tx1"/>
                </a:solidFill>
                <a:sym typeface="Cousine" panose="02070409020205020404"/>
              </a:rPr>
              <a:t>M</a:t>
            </a:r>
            <a:r>
              <a:rPr dirty="0">
                <a:solidFill>
                  <a:schemeClr val="tx1"/>
                </a:solidFill>
                <a:sym typeface="Cousine" panose="02070409020205020404"/>
              </a:rPr>
              <a:t>ethodology</a:t>
            </a:r>
            <a:endParaRPr lang="en-GB" dirty="0">
              <a:solidFill>
                <a:schemeClr val="tx1"/>
              </a:solidFill>
              <a:sym typeface="Cousine" panose="02070409020205020404"/>
            </a:endParaRPr>
          </a:p>
        </p:txBody>
      </p:sp>
      <p:sp>
        <p:nvSpPr>
          <p:cNvPr id="390" name="Google Shape;390;p35"/>
          <p:cNvSpPr txBox="1">
            <a:spLocks noGrp="1"/>
          </p:cNvSpPr>
          <p:nvPr>
            <p:ph type="subTitle" idx="14"/>
          </p:nvPr>
        </p:nvSpPr>
        <p:spPr>
          <a:xfrm>
            <a:off x="5065395" y="3056255"/>
            <a:ext cx="3541395" cy="81597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ltLang="en-GB" sz="2000" dirty="0">
                <a:solidFill>
                  <a:schemeClr val="tx1"/>
                </a:solidFill>
                <a:sym typeface="Cousine" panose="02070409020205020404"/>
              </a:rPr>
              <a:t>Results and Discussion</a:t>
            </a:r>
            <a:endParaRPr lang="en-US" altLang="en-GB" sz="2000" dirty="0">
              <a:solidFill>
                <a:schemeClr val="tx1"/>
              </a:solidFill>
              <a:sym typeface="Cousine" panose="02070409020205020404"/>
            </a:endParaRPr>
          </a:p>
        </p:txBody>
      </p:sp>
      <p:sp>
        <p:nvSpPr>
          <p:cNvPr id="391" name="Google Shape;391;p35"/>
          <p:cNvSpPr txBox="1">
            <a:spLocks noGrp="1"/>
          </p:cNvSpPr>
          <p:nvPr>
            <p:ph type="subTitle" idx="15"/>
          </p:nvPr>
        </p:nvSpPr>
        <p:spPr>
          <a:xfrm>
            <a:off x="5065395" y="1348105"/>
            <a:ext cx="3404870" cy="81597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dirty="0">
                <a:solidFill>
                  <a:schemeClr val="tx1"/>
                </a:solidFill>
                <a:sym typeface="Cousine" panose="02070409020205020404"/>
              </a:rPr>
              <a:t>Literature Review</a:t>
            </a:r>
            <a:endParaRPr lang="en-US" dirty="0">
              <a:solidFill>
                <a:schemeClr val="tx1"/>
              </a:solidFill>
              <a:sym typeface="Cousine" panose="02070409020205020404"/>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99"/>
        <p:cNvGrpSpPr/>
        <p:nvPr/>
      </p:nvGrpSpPr>
      <p:grpSpPr>
        <a:xfrm>
          <a:off x="0" y="0"/>
          <a:ext cx="0" cy="0"/>
          <a:chOff x="0" y="0"/>
          <a:chExt cx="0" cy="0"/>
        </a:xfrm>
      </p:grpSpPr>
      <p:pic>
        <p:nvPicPr>
          <p:cNvPr id="600" name="Google Shape;600;p48"/>
          <p:cNvPicPr preferRelativeResize="0">
            <a:picLocks noGrp="1"/>
          </p:cNvPicPr>
          <p:nvPr>
            <p:ph type="pic" idx="2"/>
          </p:nvPr>
        </p:nvPicPr>
        <p:blipFill rotWithShape="1">
          <a:blip r:embed="rId1"/>
          <a:srcRect t="7798" b="7806"/>
          <a:stretch>
            <a:fillRect/>
          </a:stretch>
        </p:blipFill>
        <p:spPr>
          <a:xfrm>
            <a:off x="-75" y="-150"/>
            <a:ext cx="9143997" cy="5143501"/>
          </a:xfrm>
          <a:prstGeom prst="rect">
            <a:avLst/>
          </a:prstGeom>
        </p:spPr>
      </p:pic>
      <p:sp>
        <p:nvSpPr>
          <p:cNvPr id="601" name="Google Shape;601;p48"/>
          <p:cNvSpPr txBox="1">
            <a:spLocks noGrp="1"/>
          </p:cNvSpPr>
          <p:nvPr>
            <p:ph type="title"/>
          </p:nvPr>
        </p:nvSpPr>
        <p:spPr>
          <a:xfrm>
            <a:off x="2962275" y="3209925"/>
            <a:ext cx="5468400" cy="1396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t>A picture is worth a thousand words</a:t>
            </a:r>
            <a:endParaRPr lang="en-GB"/>
          </a:p>
        </p:txBody>
      </p:sp>
      <p:sp>
        <p:nvSpPr>
          <p:cNvPr id="602" name="Google Shape;602;p48"/>
          <p:cNvSpPr/>
          <p:nvPr/>
        </p:nvSpPr>
        <p:spPr>
          <a:xfrm>
            <a:off x="8220314" y="2991949"/>
            <a:ext cx="420900" cy="420900"/>
          </a:xfrm>
          <a:prstGeom prst="mathPlus">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 name="Google Shape;603;p48"/>
          <p:cNvSpPr/>
          <p:nvPr/>
        </p:nvSpPr>
        <p:spPr>
          <a:xfrm>
            <a:off x="-75" y="409425"/>
            <a:ext cx="40680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 name="Google Shape;604;p48"/>
          <p:cNvSpPr/>
          <p:nvPr/>
        </p:nvSpPr>
        <p:spPr>
          <a:xfrm>
            <a:off x="-93500" y="859825"/>
            <a:ext cx="15480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 name="Google Shape;605;p48"/>
          <p:cNvSpPr/>
          <p:nvPr/>
        </p:nvSpPr>
        <p:spPr>
          <a:xfrm>
            <a:off x="4392075" y="299025"/>
            <a:ext cx="359700" cy="314100"/>
          </a:xfrm>
          <a:prstGeom prst="mathNotEqual">
            <a:avLst>
              <a:gd name="adj1" fmla="val 23520"/>
              <a:gd name="adj2" fmla="val 6600000"/>
              <a:gd name="adj3" fmla="val 11760"/>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609"/>
        <p:cNvGrpSpPr/>
        <p:nvPr/>
      </p:nvGrpSpPr>
      <p:grpSpPr>
        <a:xfrm>
          <a:off x="0" y="0"/>
          <a:ext cx="0" cy="0"/>
          <a:chOff x="0" y="0"/>
          <a:chExt cx="0" cy="0"/>
        </a:xfrm>
      </p:grpSpPr>
      <p:pic>
        <p:nvPicPr>
          <p:cNvPr id="610" name="Google Shape;610;p49"/>
          <p:cNvPicPr preferRelativeResize="0">
            <a:picLocks noGrp="1"/>
          </p:cNvPicPr>
          <p:nvPr>
            <p:ph type="pic" idx="2"/>
          </p:nvPr>
        </p:nvPicPr>
        <p:blipFill rotWithShape="1">
          <a:blip r:embed="rId1"/>
          <a:srcRect l="35358" r="10930"/>
          <a:stretch>
            <a:fillRect/>
          </a:stretch>
        </p:blipFill>
        <p:spPr>
          <a:xfrm>
            <a:off x="713225" y="533849"/>
            <a:ext cx="3284500" cy="4075801"/>
          </a:xfrm>
          <a:prstGeom prst="rect">
            <a:avLst/>
          </a:prstGeom>
        </p:spPr>
      </p:pic>
      <p:sp>
        <p:nvSpPr>
          <p:cNvPr id="611" name="Google Shape;611;p49"/>
          <p:cNvSpPr txBox="1">
            <a:spLocks noGrp="1"/>
          </p:cNvSpPr>
          <p:nvPr>
            <p:ph type="title"/>
          </p:nvPr>
        </p:nvSpPr>
        <p:spPr>
          <a:xfrm>
            <a:off x="4531150" y="836175"/>
            <a:ext cx="3519600" cy="2296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A picture always reinforces </a:t>
            </a:r>
            <a:endParaRPr lang="en-GB"/>
          </a:p>
          <a:p>
            <a:pPr marL="0" lvl="0" indent="0" algn="l" rtl="0">
              <a:spcBef>
                <a:spcPts val="0"/>
              </a:spcBef>
              <a:spcAft>
                <a:spcPts val="0"/>
              </a:spcAft>
              <a:buNone/>
            </a:pPr>
            <a:r>
              <a:rPr lang="en-GB"/>
              <a:t>the concept</a:t>
            </a:r>
            <a:endParaRPr lang="en-GB"/>
          </a:p>
        </p:txBody>
      </p:sp>
      <p:sp>
        <p:nvSpPr>
          <p:cNvPr id="612" name="Google Shape;612;p49"/>
          <p:cNvSpPr txBox="1">
            <a:spLocks noGrp="1"/>
          </p:cNvSpPr>
          <p:nvPr>
            <p:ph type="subTitle" idx="1"/>
          </p:nvPr>
        </p:nvSpPr>
        <p:spPr>
          <a:xfrm>
            <a:off x="4531150" y="3132225"/>
            <a:ext cx="3519600" cy="1116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Images reveal large amounts of data, so remember: use an image instead of a long text. Your audience will appreciate it</a:t>
            </a:r>
            <a:endParaRPr lang="en-GB"/>
          </a:p>
        </p:txBody>
      </p:sp>
      <p:sp>
        <p:nvSpPr>
          <p:cNvPr id="613" name="Google Shape;613;p49"/>
          <p:cNvSpPr/>
          <p:nvPr/>
        </p:nvSpPr>
        <p:spPr>
          <a:xfrm rot="-5400000">
            <a:off x="611525" y="473996"/>
            <a:ext cx="10416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a:t>Statistics</a:t>
            </a:r>
            <a:endParaRPr lang="en-GB"/>
          </a:p>
        </p:txBody>
      </p:sp>
      <p:sp>
        <p:nvSpPr>
          <p:cNvPr id="619" name="Google Shape;619;p50"/>
          <p:cNvSpPr txBox="1"/>
          <p:nvPr/>
        </p:nvSpPr>
        <p:spPr>
          <a:xfrm>
            <a:off x="3648800" y="4122775"/>
            <a:ext cx="4775100" cy="485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GB" sz="1000">
                <a:solidFill>
                  <a:schemeClr val="dk1"/>
                </a:solidFill>
                <a:latin typeface="Kanit"/>
                <a:ea typeface="Kanit"/>
                <a:cs typeface="Kanit"/>
                <a:sym typeface="Kanit"/>
              </a:rPr>
              <a:t>Follow the link in the graph to modify its data and then paste the new one here. </a:t>
            </a:r>
            <a:r>
              <a:rPr lang="en-GB" sz="1000" b="1" u="sng">
                <a:solidFill>
                  <a:schemeClr val="dk1"/>
                </a:solidFill>
                <a:latin typeface="Kanit"/>
                <a:ea typeface="Kanit"/>
                <a:cs typeface="Kanit"/>
                <a:sym typeface="Kanit"/>
                <a:hlinkClick r:id="rId1"/>
              </a:rPr>
              <a:t>For more info, click here</a:t>
            </a:r>
            <a:endParaRPr sz="1000" b="1" u="sng">
              <a:solidFill>
                <a:schemeClr val="dk1"/>
              </a:solidFill>
              <a:latin typeface="Kanit"/>
              <a:ea typeface="Kanit"/>
              <a:cs typeface="Kanit"/>
              <a:sym typeface="Kanit"/>
            </a:endParaRPr>
          </a:p>
        </p:txBody>
      </p:sp>
      <p:sp>
        <p:nvSpPr>
          <p:cNvPr id="620" name="Google Shape;620;p50"/>
          <p:cNvSpPr txBox="1">
            <a:spLocks noGrp="1"/>
          </p:cNvSpPr>
          <p:nvPr>
            <p:ph type="title" idx="4294967295"/>
          </p:nvPr>
        </p:nvSpPr>
        <p:spPr>
          <a:xfrm>
            <a:off x="1304237" y="1319400"/>
            <a:ext cx="2192100" cy="429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200"/>
              <a:t>Venus</a:t>
            </a:r>
            <a:endParaRPr sz="2200"/>
          </a:p>
        </p:txBody>
      </p:sp>
      <p:sp>
        <p:nvSpPr>
          <p:cNvPr id="621" name="Google Shape;621;p50"/>
          <p:cNvSpPr txBox="1">
            <a:spLocks noGrp="1"/>
          </p:cNvSpPr>
          <p:nvPr>
            <p:ph type="subTitle" idx="4294967295"/>
          </p:nvPr>
        </p:nvSpPr>
        <p:spPr>
          <a:xfrm>
            <a:off x="1304237" y="1707053"/>
            <a:ext cx="2192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Venus is extremely hot, even hotter than Mercury</a:t>
            </a:r>
            <a:endParaRPr lang="en-GB"/>
          </a:p>
        </p:txBody>
      </p:sp>
      <p:sp>
        <p:nvSpPr>
          <p:cNvPr id="622" name="Google Shape;622;p50"/>
          <p:cNvSpPr txBox="1">
            <a:spLocks noGrp="1"/>
          </p:cNvSpPr>
          <p:nvPr>
            <p:ph type="title" idx="4294967295"/>
          </p:nvPr>
        </p:nvSpPr>
        <p:spPr>
          <a:xfrm>
            <a:off x="1304237" y="2404117"/>
            <a:ext cx="2192100" cy="429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200"/>
              <a:t>Mercury</a:t>
            </a:r>
            <a:endParaRPr sz="2200"/>
          </a:p>
        </p:txBody>
      </p:sp>
      <p:sp>
        <p:nvSpPr>
          <p:cNvPr id="623" name="Google Shape;623;p50"/>
          <p:cNvSpPr txBox="1">
            <a:spLocks noGrp="1"/>
          </p:cNvSpPr>
          <p:nvPr>
            <p:ph type="subTitle" idx="4294967295"/>
          </p:nvPr>
        </p:nvSpPr>
        <p:spPr>
          <a:xfrm>
            <a:off x="1304237" y="2791764"/>
            <a:ext cx="2192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Mercury is the smallest planet of them all</a:t>
            </a:r>
            <a:endParaRPr lang="en-GB"/>
          </a:p>
        </p:txBody>
      </p:sp>
      <p:sp>
        <p:nvSpPr>
          <p:cNvPr id="624" name="Google Shape;624;p50"/>
          <p:cNvSpPr/>
          <p:nvPr/>
        </p:nvSpPr>
        <p:spPr>
          <a:xfrm>
            <a:off x="979637" y="1497185"/>
            <a:ext cx="203100" cy="187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 name="Google Shape;625;p50"/>
          <p:cNvSpPr/>
          <p:nvPr/>
        </p:nvSpPr>
        <p:spPr>
          <a:xfrm>
            <a:off x="979637" y="2580298"/>
            <a:ext cx="203100" cy="18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 name="Google Shape;626;p50"/>
          <p:cNvSpPr txBox="1">
            <a:spLocks noGrp="1"/>
          </p:cNvSpPr>
          <p:nvPr>
            <p:ph type="title" idx="4294967295"/>
          </p:nvPr>
        </p:nvSpPr>
        <p:spPr>
          <a:xfrm>
            <a:off x="1304237" y="3488835"/>
            <a:ext cx="2192100" cy="4299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2200"/>
              <a:t>Jupiter</a:t>
            </a:r>
            <a:endParaRPr sz="2200"/>
          </a:p>
        </p:txBody>
      </p:sp>
      <p:sp>
        <p:nvSpPr>
          <p:cNvPr id="627" name="Google Shape;627;p50"/>
          <p:cNvSpPr txBox="1">
            <a:spLocks noGrp="1"/>
          </p:cNvSpPr>
          <p:nvPr>
            <p:ph type="subTitle" idx="4294967295"/>
          </p:nvPr>
        </p:nvSpPr>
        <p:spPr>
          <a:xfrm>
            <a:off x="1304237" y="3876476"/>
            <a:ext cx="21921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Jupiter is the biggest planet of them all</a:t>
            </a:r>
            <a:endParaRPr lang="en-GB"/>
          </a:p>
        </p:txBody>
      </p:sp>
      <p:sp>
        <p:nvSpPr>
          <p:cNvPr id="628" name="Google Shape;628;p50"/>
          <p:cNvSpPr/>
          <p:nvPr/>
        </p:nvSpPr>
        <p:spPr>
          <a:xfrm>
            <a:off x="979637" y="3663411"/>
            <a:ext cx="203100" cy="187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pic>
        <p:nvPicPr>
          <p:cNvPr id="629" name="Google Shape;629;p50" title="Chart">
            <a:hlinkClick r:id="rId2"/>
          </p:cNvPr>
          <p:cNvPicPr preferRelativeResize="0"/>
          <p:nvPr/>
        </p:nvPicPr>
        <p:blipFill>
          <a:blip r:embed="rId3"/>
          <a:stretch>
            <a:fillRect/>
          </a:stretch>
        </p:blipFill>
        <p:spPr>
          <a:xfrm>
            <a:off x="3648791" y="1170125"/>
            <a:ext cx="4775184" cy="29526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633"/>
        <p:cNvGrpSpPr/>
        <p:nvPr/>
      </p:nvGrpSpPr>
      <p:grpSpPr>
        <a:xfrm>
          <a:off x="0" y="0"/>
          <a:ext cx="0" cy="0"/>
          <a:chOff x="0" y="0"/>
          <a:chExt cx="0" cy="0"/>
        </a:xfrm>
      </p:grpSpPr>
      <p:sp>
        <p:nvSpPr>
          <p:cNvPr id="634" name="Google Shape;634;p5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This is a</a:t>
            </a:r>
            <a:r>
              <a:rPr lang="en-GB">
                <a:solidFill>
                  <a:srgbClr val="F4C5B1"/>
                </a:solidFill>
              </a:rPr>
              <a:t> </a:t>
            </a:r>
            <a:r>
              <a:rPr lang="en-GB"/>
              <a:t>map</a:t>
            </a:r>
            <a:endParaRPr lang="en-GB"/>
          </a:p>
        </p:txBody>
      </p:sp>
      <p:grpSp>
        <p:nvGrpSpPr>
          <p:cNvPr id="635" name="Google Shape;635;p51"/>
          <p:cNvGrpSpPr/>
          <p:nvPr/>
        </p:nvGrpSpPr>
        <p:grpSpPr>
          <a:xfrm>
            <a:off x="2049893" y="1442944"/>
            <a:ext cx="4739167" cy="2524727"/>
            <a:chOff x="233350" y="949250"/>
            <a:chExt cx="7137300" cy="3802300"/>
          </a:xfrm>
        </p:grpSpPr>
        <p:sp>
          <p:nvSpPr>
            <p:cNvPr id="636" name="Google Shape;636;p51"/>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 name="Google Shape;637;p51"/>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 name="Google Shape;638;p51"/>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 name="Google Shape;639;p51"/>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 name="Google Shape;640;p51"/>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 name="Google Shape;641;p51"/>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 name="Google Shape;642;p51"/>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 name="Google Shape;643;p51"/>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 name="Google Shape;644;p51"/>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 name="Google Shape;645;p51"/>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 name="Google Shape;646;p51"/>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 name="Google Shape;647;p51"/>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 name="Google Shape;648;p51"/>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 name="Google Shape;649;p51"/>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 name="Google Shape;650;p51"/>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 name="Google Shape;651;p51"/>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 name="Google Shape;652;p51"/>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 name="Google Shape;653;p51"/>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 name="Google Shape;654;p51"/>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 name="Google Shape;655;p51"/>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 name="Google Shape;656;p51"/>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 name="Google Shape;657;p51"/>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 name="Google Shape;658;p51"/>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 name="Google Shape;659;p51"/>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 name="Google Shape;660;p51"/>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 name="Google Shape;661;p51"/>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 name="Google Shape;662;p51"/>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 name="Google Shape;663;p51"/>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 name="Google Shape;664;p51"/>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 name="Google Shape;665;p51"/>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 name="Google Shape;666;p51"/>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 name="Google Shape;667;p51"/>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 name="Google Shape;668;p51"/>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 name="Google Shape;669;p51"/>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 name="Google Shape;670;p51"/>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 name="Google Shape;671;p51"/>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 name="Google Shape;672;p51"/>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 name="Google Shape;673;p51"/>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 name="Google Shape;674;p51"/>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 name="Google Shape;675;p51"/>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 name="Google Shape;676;p51"/>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 name="Google Shape;677;p51"/>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 name="Google Shape;678;p51"/>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 name="Google Shape;679;p51"/>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 name="Google Shape;680;p51"/>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 name="Google Shape;681;p51"/>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 name="Google Shape;682;p51"/>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 name="Google Shape;683;p51"/>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 name="Google Shape;684;p51"/>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 name="Google Shape;685;p51"/>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 name="Google Shape;686;p51"/>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87" name="Google Shape;687;p51"/>
          <p:cNvSpPr txBox="1">
            <a:spLocks noGrp="1"/>
          </p:cNvSpPr>
          <p:nvPr>
            <p:ph type="title" idx="4294967295"/>
          </p:nvPr>
        </p:nvSpPr>
        <p:spPr>
          <a:xfrm>
            <a:off x="716615" y="3408250"/>
            <a:ext cx="1614000" cy="4299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GB" sz="2200"/>
              <a:t>Mercury</a:t>
            </a:r>
            <a:endParaRPr sz="2200"/>
          </a:p>
        </p:txBody>
      </p:sp>
      <p:sp>
        <p:nvSpPr>
          <p:cNvPr id="688" name="Google Shape;688;p51"/>
          <p:cNvSpPr txBox="1">
            <a:spLocks noGrp="1"/>
          </p:cNvSpPr>
          <p:nvPr>
            <p:ph type="subTitle" idx="4294967295"/>
          </p:nvPr>
        </p:nvSpPr>
        <p:spPr>
          <a:xfrm>
            <a:off x="716611" y="3704047"/>
            <a:ext cx="1614000" cy="9045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Mercury is the smallest planet of them all</a:t>
            </a:r>
            <a:endParaRPr lang="en-GB"/>
          </a:p>
        </p:txBody>
      </p:sp>
      <p:sp>
        <p:nvSpPr>
          <p:cNvPr id="689" name="Google Shape;689;p51"/>
          <p:cNvSpPr txBox="1">
            <a:spLocks noGrp="1"/>
          </p:cNvSpPr>
          <p:nvPr>
            <p:ph type="title" idx="4294967295"/>
          </p:nvPr>
        </p:nvSpPr>
        <p:spPr>
          <a:xfrm>
            <a:off x="6813386" y="3408250"/>
            <a:ext cx="1614000" cy="4299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GB" sz="2200"/>
              <a:t>Jupiter</a:t>
            </a:r>
            <a:endParaRPr sz="2200"/>
          </a:p>
        </p:txBody>
      </p:sp>
      <p:sp>
        <p:nvSpPr>
          <p:cNvPr id="690" name="Google Shape;690;p51"/>
          <p:cNvSpPr txBox="1">
            <a:spLocks noGrp="1"/>
          </p:cNvSpPr>
          <p:nvPr>
            <p:ph type="subTitle" idx="4294967295"/>
          </p:nvPr>
        </p:nvSpPr>
        <p:spPr>
          <a:xfrm>
            <a:off x="6813389" y="3704077"/>
            <a:ext cx="1614000" cy="9045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GB"/>
              <a:t>Jupiter is the biggest planet of them all</a:t>
            </a:r>
            <a:endParaRPr lang="en-GB"/>
          </a:p>
        </p:txBody>
      </p:sp>
      <p:cxnSp>
        <p:nvCxnSpPr>
          <p:cNvPr id="691" name="Google Shape;691;p51"/>
          <p:cNvCxnSpPr/>
          <p:nvPr/>
        </p:nvCxnSpPr>
        <p:spPr>
          <a:xfrm rot="10800000" flipH="1">
            <a:off x="1066800" y="1930725"/>
            <a:ext cx="3771000" cy="1088700"/>
          </a:xfrm>
          <a:prstGeom prst="bentConnector3">
            <a:avLst>
              <a:gd name="adj1" fmla="val 50000"/>
            </a:avLst>
          </a:prstGeom>
          <a:noFill/>
          <a:ln w="28575" cap="flat" cmpd="sng">
            <a:solidFill>
              <a:schemeClr val="dk1"/>
            </a:solidFill>
            <a:prstDash val="solid"/>
            <a:miter lim="8000"/>
            <a:headEnd type="none" w="sm" len="sm"/>
            <a:tailEnd type="oval" w="sm" len="sm"/>
          </a:ln>
        </p:spPr>
      </p:cxnSp>
      <p:cxnSp>
        <p:nvCxnSpPr>
          <p:cNvPr id="692" name="Google Shape;692;p51"/>
          <p:cNvCxnSpPr/>
          <p:nvPr/>
        </p:nvCxnSpPr>
        <p:spPr>
          <a:xfrm rot="10800000">
            <a:off x="4506950" y="2728275"/>
            <a:ext cx="3573300" cy="305700"/>
          </a:xfrm>
          <a:prstGeom prst="bentConnector3">
            <a:avLst>
              <a:gd name="adj1" fmla="val 50000"/>
            </a:avLst>
          </a:prstGeom>
          <a:noFill/>
          <a:ln w="28575" cap="flat" cmpd="sng">
            <a:solidFill>
              <a:schemeClr val="dk1"/>
            </a:solidFill>
            <a:prstDash val="solid"/>
            <a:miter lim="8000"/>
            <a:headEnd type="none" w="sm" len="sm"/>
            <a:tailEnd type="oval" w="sm" len="sm"/>
          </a:ln>
        </p:spPr>
      </p:cxnSp>
      <p:sp>
        <p:nvSpPr>
          <p:cNvPr id="693" name="Google Shape;693;p51"/>
          <p:cNvSpPr/>
          <p:nvPr/>
        </p:nvSpPr>
        <p:spPr>
          <a:xfrm>
            <a:off x="809623" y="2696177"/>
            <a:ext cx="340882" cy="501630"/>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 name="Google Shape;694;p51"/>
          <p:cNvSpPr/>
          <p:nvPr/>
        </p:nvSpPr>
        <p:spPr>
          <a:xfrm>
            <a:off x="7974448" y="2696177"/>
            <a:ext cx="340882" cy="501630"/>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grpSp>
        <p:nvGrpSpPr>
          <p:cNvPr id="699" name="Google Shape;699;p52"/>
          <p:cNvGrpSpPr/>
          <p:nvPr/>
        </p:nvGrpSpPr>
        <p:grpSpPr>
          <a:xfrm>
            <a:off x="4446975" y="809625"/>
            <a:ext cx="4125600" cy="2846700"/>
            <a:chOff x="4446975" y="809625"/>
            <a:chExt cx="4125600" cy="2846700"/>
          </a:xfrm>
        </p:grpSpPr>
        <p:sp>
          <p:nvSpPr>
            <p:cNvPr id="700" name="Google Shape;700;p52"/>
            <p:cNvSpPr/>
            <p:nvPr/>
          </p:nvSpPr>
          <p:spPr>
            <a:xfrm>
              <a:off x="6048525" y="3406725"/>
              <a:ext cx="922500" cy="1248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 name="Google Shape;701;p52"/>
            <p:cNvSpPr/>
            <p:nvPr/>
          </p:nvSpPr>
          <p:spPr>
            <a:xfrm>
              <a:off x="5542275" y="3531525"/>
              <a:ext cx="1935000" cy="124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 name="Google Shape;702;p52"/>
            <p:cNvSpPr/>
            <p:nvPr/>
          </p:nvSpPr>
          <p:spPr>
            <a:xfrm>
              <a:off x="4446975" y="809625"/>
              <a:ext cx="4125600" cy="2597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pic>
        <p:nvPicPr>
          <p:cNvPr id="703" name="Google Shape;703;p52"/>
          <p:cNvPicPr preferRelativeResize="0"/>
          <p:nvPr/>
        </p:nvPicPr>
        <p:blipFill rotWithShape="1">
          <a:blip r:embed="rId1"/>
          <a:srcRect r="7859"/>
          <a:stretch>
            <a:fillRect/>
          </a:stretch>
        </p:blipFill>
        <p:spPr>
          <a:xfrm>
            <a:off x="4583879" y="933526"/>
            <a:ext cx="3851791" cy="2349297"/>
          </a:xfrm>
          <a:prstGeom prst="rect">
            <a:avLst/>
          </a:prstGeom>
          <a:noFill/>
          <a:ln>
            <a:noFill/>
          </a:ln>
        </p:spPr>
      </p:pic>
      <p:grpSp>
        <p:nvGrpSpPr>
          <p:cNvPr id="704" name="Google Shape;704;p52"/>
          <p:cNvGrpSpPr/>
          <p:nvPr/>
        </p:nvGrpSpPr>
        <p:grpSpPr>
          <a:xfrm>
            <a:off x="3700875" y="1396275"/>
            <a:ext cx="1453800" cy="3009000"/>
            <a:chOff x="3837800" y="1396275"/>
            <a:chExt cx="1453800" cy="3009000"/>
          </a:xfrm>
        </p:grpSpPr>
        <p:sp>
          <p:nvSpPr>
            <p:cNvPr id="705" name="Google Shape;705;p52"/>
            <p:cNvSpPr/>
            <p:nvPr/>
          </p:nvSpPr>
          <p:spPr>
            <a:xfrm>
              <a:off x="3837800" y="1396275"/>
              <a:ext cx="1453800" cy="3009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 name="Google Shape;706;p52"/>
            <p:cNvSpPr/>
            <p:nvPr/>
          </p:nvSpPr>
          <p:spPr>
            <a:xfrm>
              <a:off x="4325225" y="4148475"/>
              <a:ext cx="479100" cy="1248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07" name="Google Shape;707;p52"/>
          <p:cNvSpPr txBox="1">
            <a:spLocks noGrp="1"/>
          </p:cNvSpPr>
          <p:nvPr>
            <p:ph type="title"/>
          </p:nvPr>
        </p:nvSpPr>
        <p:spPr>
          <a:xfrm>
            <a:off x="713225" y="1265475"/>
            <a:ext cx="2683500" cy="73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a:t>Mockups</a:t>
            </a:r>
            <a:endParaRPr lang="en-GB"/>
          </a:p>
        </p:txBody>
      </p:sp>
      <p:sp>
        <p:nvSpPr>
          <p:cNvPr id="708" name="Google Shape;708;p52"/>
          <p:cNvSpPr txBox="1">
            <a:spLocks noGrp="1"/>
          </p:cNvSpPr>
          <p:nvPr>
            <p:ph type="subTitle" idx="1"/>
          </p:nvPr>
        </p:nvSpPr>
        <p:spPr>
          <a:xfrm>
            <a:off x="713225" y="2003625"/>
            <a:ext cx="2683500" cy="126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You can replace the images on the screen with your own work. Just right-click on it and select “Replace images”</a:t>
            </a:r>
            <a:endParaRPr lang="en-GB"/>
          </a:p>
        </p:txBody>
      </p:sp>
      <p:pic>
        <p:nvPicPr>
          <p:cNvPr id="709" name="Google Shape;709;p52"/>
          <p:cNvPicPr preferRelativeResize="0"/>
          <p:nvPr/>
        </p:nvPicPr>
        <p:blipFill rotWithShape="1">
          <a:blip r:embed="rId2"/>
          <a:srcRect l="70520"/>
          <a:stretch>
            <a:fillRect/>
          </a:stretch>
        </p:blipFill>
        <p:spPr>
          <a:xfrm>
            <a:off x="3774631" y="1539493"/>
            <a:ext cx="1306286" cy="2492512"/>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713"/>
        <p:cNvGrpSpPr/>
        <p:nvPr/>
      </p:nvGrpSpPr>
      <p:grpSpPr>
        <a:xfrm>
          <a:off x="0" y="0"/>
          <a:ext cx="0" cy="0"/>
          <a:chOff x="0" y="0"/>
          <a:chExt cx="0" cy="0"/>
        </a:xfrm>
      </p:grpSpPr>
      <p:pic>
        <p:nvPicPr>
          <p:cNvPr id="714" name="Google Shape;714;p53"/>
          <p:cNvPicPr preferRelativeResize="0"/>
          <p:nvPr/>
        </p:nvPicPr>
        <p:blipFill rotWithShape="1">
          <a:blip r:embed="rId1"/>
          <a:srcRect l="6932" t="5182" r="38819" b="38240"/>
          <a:stretch>
            <a:fillRect/>
          </a:stretch>
        </p:blipFill>
        <p:spPr>
          <a:xfrm>
            <a:off x="1945525" y="1626846"/>
            <a:ext cx="1933200" cy="1345800"/>
          </a:xfrm>
          <a:prstGeom prst="rect">
            <a:avLst/>
          </a:prstGeom>
          <a:noFill/>
          <a:ln>
            <a:noFill/>
          </a:ln>
        </p:spPr>
      </p:pic>
      <p:sp>
        <p:nvSpPr>
          <p:cNvPr id="715" name="Google Shape;715;p5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Our teachers</a:t>
            </a:r>
            <a:endParaRPr lang="en-GB"/>
          </a:p>
        </p:txBody>
      </p:sp>
      <p:sp>
        <p:nvSpPr>
          <p:cNvPr id="716" name="Google Shape;716;p53"/>
          <p:cNvSpPr txBox="1">
            <a:spLocks noGrp="1"/>
          </p:cNvSpPr>
          <p:nvPr>
            <p:ph type="subTitle" idx="1"/>
          </p:nvPr>
        </p:nvSpPr>
        <p:spPr>
          <a:xfrm>
            <a:off x="4860575" y="3572962"/>
            <a:ext cx="27426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You can speak a bit about this person here</a:t>
            </a:r>
            <a:endParaRPr lang="en-GB"/>
          </a:p>
        </p:txBody>
      </p:sp>
      <p:sp>
        <p:nvSpPr>
          <p:cNvPr id="717" name="Google Shape;717;p53"/>
          <p:cNvSpPr txBox="1">
            <a:spLocks noGrp="1"/>
          </p:cNvSpPr>
          <p:nvPr>
            <p:ph type="subTitle" idx="2"/>
          </p:nvPr>
        </p:nvSpPr>
        <p:spPr>
          <a:xfrm>
            <a:off x="1540825" y="3572962"/>
            <a:ext cx="2742600" cy="70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You can speak a bit about this person here</a:t>
            </a:r>
            <a:endParaRPr lang="en-GB"/>
          </a:p>
        </p:txBody>
      </p:sp>
      <p:sp>
        <p:nvSpPr>
          <p:cNvPr id="718" name="Google Shape;718;p53"/>
          <p:cNvSpPr txBox="1">
            <a:spLocks noGrp="1"/>
          </p:cNvSpPr>
          <p:nvPr>
            <p:ph type="subTitle" idx="3"/>
          </p:nvPr>
        </p:nvSpPr>
        <p:spPr>
          <a:xfrm>
            <a:off x="4860575" y="3253263"/>
            <a:ext cx="27426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Adam Harris</a:t>
            </a:r>
            <a:endParaRPr lang="en-GB"/>
          </a:p>
        </p:txBody>
      </p:sp>
      <p:sp>
        <p:nvSpPr>
          <p:cNvPr id="719" name="Google Shape;719;p53"/>
          <p:cNvSpPr txBox="1">
            <a:spLocks noGrp="1"/>
          </p:cNvSpPr>
          <p:nvPr>
            <p:ph type="subTitle" idx="4"/>
          </p:nvPr>
        </p:nvSpPr>
        <p:spPr>
          <a:xfrm>
            <a:off x="1540825" y="3253263"/>
            <a:ext cx="2742600" cy="429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GB"/>
              <a:t>Sofia Hill</a:t>
            </a:r>
            <a:endParaRPr lang="en-GB"/>
          </a:p>
        </p:txBody>
      </p:sp>
      <p:pic>
        <p:nvPicPr>
          <p:cNvPr id="720" name="Google Shape;720;p53"/>
          <p:cNvPicPr preferRelativeResize="0"/>
          <p:nvPr/>
        </p:nvPicPr>
        <p:blipFill rotWithShape="1">
          <a:blip r:embed="rId2"/>
          <a:srcRect l="2041" t="4156" r="43816" b="39295"/>
          <a:stretch>
            <a:fillRect/>
          </a:stretch>
        </p:blipFill>
        <p:spPr>
          <a:xfrm>
            <a:off x="5265275" y="1626996"/>
            <a:ext cx="1933200" cy="13458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724"/>
        <p:cNvGrpSpPr/>
        <p:nvPr/>
      </p:nvGrpSpPr>
      <p:grpSpPr>
        <a:xfrm>
          <a:off x="0" y="0"/>
          <a:ext cx="0" cy="0"/>
          <a:chOff x="0" y="0"/>
          <a:chExt cx="0" cy="0"/>
        </a:xfrm>
      </p:grpSpPr>
      <p:sp>
        <p:nvSpPr>
          <p:cNvPr id="725" name="Google Shape;725;p5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Our goals</a:t>
            </a:r>
            <a:endParaRPr lang="en-GB"/>
          </a:p>
        </p:txBody>
      </p:sp>
      <p:graphicFrame>
        <p:nvGraphicFramePr>
          <p:cNvPr id="726" name="Google Shape;726;p54"/>
          <p:cNvGraphicFramePr/>
          <p:nvPr/>
        </p:nvGraphicFramePr>
        <p:xfrm>
          <a:off x="1211125" y="1344575"/>
          <a:ext cx="6721750" cy="3064625"/>
        </p:xfrm>
        <a:graphic>
          <a:graphicData uri="http://schemas.openxmlformats.org/drawingml/2006/table">
            <a:tbl>
              <a:tblPr>
                <a:noFill/>
                <a:tableStyleId>{151AAE09-C6B5-415E-804E-75A328A00477}</a:tableStyleId>
              </a:tblPr>
              <a:tblGrid>
                <a:gridCol w="2103925"/>
                <a:gridCol w="4617825"/>
              </a:tblGrid>
              <a:tr h="456125">
                <a:tc>
                  <a:txBody>
                    <a:bodyPr/>
                    <a:lstStyle/>
                    <a:p>
                      <a:pPr marL="0" lvl="0" indent="0" algn="l" rtl="0">
                        <a:lnSpc>
                          <a:spcPct val="115000"/>
                        </a:lnSpc>
                        <a:spcBef>
                          <a:spcPts val="0"/>
                        </a:spcBef>
                        <a:spcAft>
                          <a:spcPts val="0"/>
                        </a:spcAft>
                        <a:buNone/>
                      </a:pPr>
                      <a:r>
                        <a:rPr lang="en-GB" sz="2200" b="1">
                          <a:solidFill>
                            <a:schemeClr val="lt1"/>
                          </a:solidFill>
                          <a:latin typeface="Cousine" panose="02070409020205020404"/>
                          <a:ea typeface="Cousine" panose="02070409020205020404"/>
                          <a:cs typeface="Cousine" panose="02070409020205020404"/>
                          <a:sym typeface="Cousine" panose="02070409020205020404"/>
                        </a:rPr>
                        <a:t>Objectives</a:t>
                      </a:r>
                      <a:endParaRPr sz="2200" b="1">
                        <a:solidFill>
                          <a:schemeClr val="lt1"/>
                        </a:solidFill>
                        <a:latin typeface="Cousine" panose="02070409020205020404"/>
                        <a:ea typeface="Cousine" panose="02070409020205020404"/>
                        <a:cs typeface="Cousine" panose="02070409020205020404"/>
                        <a:sym typeface="Cousine" panose="02070409020205020404"/>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lnSpc>
                          <a:spcPct val="115000"/>
                        </a:lnSpc>
                        <a:spcBef>
                          <a:spcPts val="0"/>
                        </a:spcBef>
                        <a:spcAft>
                          <a:spcPts val="0"/>
                        </a:spcAft>
                        <a:buNone/>
                      </a:pPr>
                      <a:r>
                        <a:rPr lang="en-GB" sz="2200" b="1">
                          <a:solidFill>
                            <a:schemeClr val="lt1"/>
                          </a:solidFill>
                          <a:latin typeface="Cousine" panose="02070409020205020404"/>
                          <a:ea typeface="Cousine" panose="02070409020205020404"/>
                          <a:cs typeface="Cousine" panose="02070409020205020404"/>
                          <a:sym typeface="Cousine" panose="02070409020205020404"/>
                        </a:rPr>
                        <a:t>Description</a:t>
                      </a:r>
                      <a:endParaRPr sz="2200" b="1">
                        <a:solidFill>
                          <a:schemeClr val="lt1"/>
                        </a:solidFill>
                        <a:latin typeface="Cousine" panose="02070409020205020404"/>
                        <a:ea typeface="Cousine" panose="02070409020205020404"/>
                        <a:cs typeface="Cousine" panose="02070409020205020404"/>
                        <a:sym typeface="Cousine" panose="02070409020205020404"/>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r>
              <a:tr h="434750">
                <a:tc rowSpan="2">
                  <a:txBody>
                    <a:bodyPr/>
                    <a:lstStyle/>
                    <a:p>
                      <a:pPr marL="0" lvl="0" indent="0" algn="l" rtl="0">
                        <a:lnSpc>
                          <a:spcPct val="115000"/>
                        </a:lnSpc>
                        <a:spcBef>
                          <a:spcPts val="0"/>
                        </a:spcBef>
                        <a:spcAft>
                          <a:spcPts val="0"/>
                        </a:spcAft>
                        <a:buNone/>
                      </a:pPr>
                      <a:r>
                        <a:rPr lang="en-GB" sz="1600" b="1">
                          <a:solidFill>
                            <a:schemeClr val="dk1"/>
                          </a:solidFill>
                          <a:latin typeface="Cousine" panose="02070409020205020404"/>
                          <a:ea typeface="Cousine" panose="02070409020205020404"/>
                          <a:cs typeface="Cousine" panose="02070409020205020404"/>
                          <a:sym typeface="Cousine" panose="02070409020205020404"/>
                        </a:rPr>
                        <a:t>Academic success</a:t>
                      </a:r>
                      <a:endParaRPr sz="1600" b="1">
                        <a:solidFill>
                          <a:schemeClr val="dk1"/>
                        </a:solidFill>
                        <a:latin typeface="Cousine" panose="02070409020205020404"/>
                        <a:ea typeface="Cousine" panose="02070409020205020404"/>
                        <a:cs typeface="Cousine" panose="02070409020205020404"/>
                        <a:sym typeface="Cousine" panose="02070409020205020404"/>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GB">
                          <a:solidFill>
                            <a:srgbClr val="333333"/>
                          </a:solidFill>
                          <a:latin typeface="Kanit"/>
                          <a:ea typeface="Kanit"/>
                          <a:cs typeface="Kanit"/>
                          <a:sym typeface="Kanit"/>
                        </a:rPr>
                        <a:t>Mercury is the closest planet to the Sun</a:t>
                      </a:r>
                      <a:endParaRPr>
                        <a:solidFill>
                          <a:srgbClr val="333333"/>
                        </a:solidFill>
                        <a:latin typeface="Kanit"/>
                        <a:ea typeface="Kanit"/>
                        <a:cs typeface="Kanit"/>
                        <a:sym typeface="Kani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434750">
                <a:tc vMerge="1">
                  <a:tcPr/>
                </a:tc>
                <a:tc>
                  <a:txBody>
                    <a:bodyPr/>
                    <a:lstStyle/>
                    <a:p>
                      <a:pPr marL="0" lvl="0" indent="0" algn="l" rtl="0">
                        <a:lnSpc>
                          <a:spcPct val="115000"/>
                        </a:lnSpc>
                        <a:spcBef>
                          <a:spcPts val="0"/>
                        </a:spcBef>
                        <a:spcAft>
                          <a:spcPts val="0"/>
                        </a:spcAft>
                        <a:buNone/>
                      </a:pPr>
                      <a:r>
                        <a:rPr lang="en-GB">
                          <a:solidFill>
                            <a:srgbClr val="333333"/>
                          </a:solidFill>
                          <a:latin typeface="Kanit"/>
                          <a:ea typeface="Kanit"/>
                          <a:cs typeface="Kanit"/>
                          <a:sym typeface="Kanit"/>
                        </a:rPr>
                        <a:t>Mars is actually a very cold place</a:t>
                      </a:r>
                      <a:endParaRPr>
                        <a:solidFill>
                          <a:srgbClr val="333333"/>
                        </a:solidFill>
                        <a:latin typeface="Kanit"/>
                        <a:ea typeface="Kanit"/>
                        <a:cs typeface="Kanit"/>
                        <a:sym typeface="Kani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434750">
                <a:tc rowSpan="2">
                  <a:txBody>
                    <a:bodyPr/>
                    <a:lstStyle/>
                    <a:p>
                      <a:pPr marL="0" lvl="0" indent="0" algn="l" rtl="0">
                        <a:lnSpc>
                          <a:spcPct val="115000"/>
                        </a:lnSpc>
                        <a:spcBef>
                          <a:spcPts val="0"/>
                        </a:spcBef>
                        <a:spcAft>
                          <a:spcPts val="0"/>
                        </a:spcAft>
                        <a:buNone/>
                      </a:pPr>
                      <a:r>
                        <a:rPr lang="en-GB" sz="1600" b="1">
                          <a:solidFill>
                            <a:schemeClr val="dk1"/>
                          </a:solidFill>
                          <a:latin typeface="Cousine" panose="02070409020205020404"/>
                          <a:ea typeface="Cousine" panose="02070409020205020404"/>
                          <a:cs typeface="Cousine" panose="02070409020205020404"/>
                          <a:sym typeface="Cousine" panose="02070409020205020404"/>
                        </a:rPr>
                        <a:t>Community</a:t>
                      </a:r>
                      <a:endParaRPr sz="1600" b="1">
                        <a:solidFill>
                          <a:schemeClr val="dk1"/>
                        </a:solidFill>
                        <a:latin typeface="Cousine" panose="02070409020205020404"/>
                        <a:ea typeface="Cousine" panose="02070409020205020404"/>
                        <a:cs typeface="Cousine" panose="02070409020205020404"/>
                        <a:sym typeface="Cousine" panose="02070409020205020404"/>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GB">
                          <a:solidFill>
                            <a:srgbClr val="333333"/>
                          </a:solidFill>
                          <a:latin typeface="Kanit"/>
                          <a:ea typeface="Kanit"/>
                          <a:cs typeface="Kanit"/>
                          <a:sym typeface="Kanit"/>
                        </a:rPr>
                        <a:t>Venus is the second planet from the Sun</a:t>
                      </a:r>
                      <a:endParaRPr>
                        <a:solidFill>
                          <a:srgbClr val="333333"/>
                        </a:solidFill>
                        <a:latin typeface="Kanit"/>
                        <a:ea typeface="Kanit"/>
                        <a:cs typeface="Kanit"/>
                        <a:sym typeface="Kani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434750">
                <a:tc vMerge="1">
                  <a:tcPr/>
                </a:tc>
                <a:tc>
                  <a:txBody>
                    <a:bodyPr/>
                    <a:lstStyle/>
                    <a:p>
                      <a:pPr marL="0" lvl="0" indent="0" algn="l" rtl="0">
                        <a:lnSpc>
                          <a:spcPct val="115000"/>
                        </a:lnSpc>
                        <a:spcBef>
                          <a:spcPts val="0"/>
                        </a:spcBef>
                        <a:spcAft>
                          <a:spcPts val="0"/>
                        </a:spcAft>
                        <a:buNone/>
                      </a:pPr>
                      <a:r>
                        <a:rPr lang="en-GB">
                          <a:solidFill>
                            <a:srgbClr val="333333"/>
                          </a:solidFill>
                          <a:latin typeface="Kanit"/>
                          <a:ea typeface="Kanit"/>
                          <a:cs typeface="Kanit"/>
                          <a:sym typeface="Kanit"/>
                        </a:rPr>
                        <a:t>Jupiter is the biggest planet of them all</a:t>
                      </a:r>
                      <a:endParaRPr>
                        <a:solidFill>
                          <a:srgbClr val="333333"/>
                        </a:solidFill>
                        <a:latin typeface="Kanit"/>
                        <a:ea typeface="Kanit"/>
                        <a:cs typeface="Kanit"/>
                        <a:sym typeface="Kani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434750">
                <a:tc rowSpan="2">
                  <a:txBody>
                    <a:bodyPr/>
                    <a:lstStyle/>
                    <a:p>
                      <a:pPr marL="0" lvl="0" indent="0" algn="l" rtl="0">
                        <a:lnSpc>
                          <a:spcPct val="115000"/>
                        </a:lnSpc>
                        <a:spcBef>
                          <a:spcPts val="0"/>
                        </a:spcBef>
                        <a:spcAft>
                          <a:spcPts val="0"/>
                        </a:spcAft>
                        <a:buNone/>
                      </a:pPr>
                      <a:r>
                        <a:rPr lang="en-GB" sz="1600" b="1">
                          <a:solidFill>
                            <a:schemeClr val="dk1"/>
                          </a:solidFill>
                          <a:latin typeface="Cousine" panose="02070409020205020404"/>
                          <a:ea typeface="Cousine" panose="02070409020205020404"/>
                          <a:cs typeface="Cousine" panose="02070409020205020404"/>
                          <a:sym typeface="Cousine" panose="02070409020205020404"/>
                        </a:rPr>
                        <a:t>Diversity</a:t>
                      </a:r>
                      <a:endParaRPr sz="1600" b="1">
                        <a:solidFill>
                          <a:schemeClr val="dk1"/>
                        </a:solidFill>
                        <a:latin typeface="Cousine" panose="02070409020205020404"/>
                        <a:ea typeface="Cousine" panose="02070409020205020404"/>
                        <a:cs typeface="Cousine" panose="02070409020205020404"/>
                        <a:sym typeface="Cousine" panose="02070409020205020404"/>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c>
                  <a:txBody>
                    <a:bodyPr/>
                    <a:lstStyle/>
                    <a:p>
                      <a:pPr marL="0" lvl="0" indent="0" algn="l" rtl="0">
                        <a:lnSpc>
                          <a:spcPct val="115000"/>
                        </a:lnSpc>
                        <a:spcBef>
                          <a:spcPts val="0"/>
                        </a:spcBef>
                        <a:spcAft>
                          <a:spcPts val="0"/>
                        </a:spcAft>
                        <a:buNone/>
                      </a:pPr>
                      <a:r>
                        <a:rPr lang="en-GB">
                          <a:solidFill>
                            <a:srgbClr val="333333"/>
                          </a:solidFill>
                          <a:latin typeface="Kanit"/>
                          <a:ea typeface="Kanit"/>
                          <a:cs typeface="Kanit"/>
                          <a:sym typeface="Kanit"/>
                        </a:rPr>
                        <a:t>Saturn is composed of hydrogen and helium</a:t>
                      </a:r>
                      <a:endParaRPr>
                        <a:solidFill>
                          <a:srgbClr val="333333"/>
                        </a:solidFill>
                        <a:latin typeface="Kanit"/>
                        <a:ea typeface="Kanit"/>
                        <a:cs typeface="Kanit"/>
                        <a:sym typeface="Kani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r h="434750">
                <a:tc vMerge="1">
                  <a:tcPr/>
                </a:tc>
                <a:tc>
                  <a:txBody>
                    <a:bodyPr/>
                    <a:lstStyle/>
                    <a:p>
                      <a:pPr marL="0" lvl="0" indent="0" algn="l" rtl="0">
                        <a:lnSpc>
                          <a:spcPct val="115000"/>
                        </a:lnSpc>
                        <a:spcBef>
                          <a:spcPts val="0"/>
                        </a:spcBef>
                        <a:spcAft>
                          <a:spcPts val="0"/>
                        </a:spcAft>
                        <a:buNone/>
                      </a:pPr>
                      <a:r>
                        <a:rPr lang="en-GB">
                          <a:solidFill>
                            <a:srgbClr val="333333"/>
                          </a:solidFill>
                          <a:latin typeface="Kanit"/>
                          <a:ea typeface="Kanit"/>
                          <a:cs typeface="Kanit"/>
                          <a:sym typeface="Kanit"/>
                        </a:rPr>
                        <a:t>Neptune is the farthest planet from the Sun</a:t>
                      </a:r>
                      <a:endParaRPr>
                        <a:solidFill>
                          <a:srgbClr val="333333"/>
                        </a:solidFill>
                        <a:latin typeface="Kanit"/>
                        <a:ea typeface="Kanit"/>
                        <a:cs typeface="Kanit"/>
                        <a:sym typeface="Kanit"/>
                      </a:endParaRPr>
                    </a:p>
                  </a:txBody>
                  <a:tcPr marL="91425" marR="91425" marT="91425" marB="91425"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tcPr>
                </a:tc>
              </a:tr>
            </a:tbl>
          </a:graphicData>
        </a:graphic>
      </p:graphicFrame>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730"/>
        <p:cNvGrpSpPr/>
        <p:nvPr/>
      </p:nvGrpSpPr>
      <p:grpSpPr>
        <a:xfrm>
          <a:off x="0" y="0"/>
          <a:ext cx="0" cy="0"/>
          <a:chOff x="0" y="0"/>
          <a:chExt cx="0" cy="0"/>
        </a:xfrm>
      </p:grpSpPr>
      <p:sp>
        <p:nvSpPr>
          <p:cNvPr id="731" name="Google Shape;731;p5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t>Student progress</a:t>
            </a:r>
            <a:endParaRPr lang="en-GB"/>
          </a:p>
        </p:txBody>
      </p:sp>
      <p:sp>
        <p:nvSpPr>
          <p:cNvPr id="732" name="Google Shape;732;p55"/>
          <p:cNvSpPr txBox="1"/>
          <p:nvPr/>
        </p:nvSpPr>
        <p:spPr>
          <a:xfrm>
            <a:off x="784296" y="2745610"/>
            <a:ext cx="1662300" cy="44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panose="020B0604020202020204"/>
              <a:buNone/>
            </a:pPr>
            <a:r>
              <a:rPr lang="en-GB" sz="2200" b="1">
                <a:solidFill>
                  <a:schemeClr val="dk1"/>
                </a:solidFill>
                <a:latin typeface="Cousine" panose="02070409020205020404"/>
                <a:ea typeface="Cousine" panose="02070409020205020404"/>
                <a:cs typeface="Cousine" panose="02070409020205020404"/>
                <a:sym typeface="Cousine" panose="02070409020205020404"/>
              </a:rPr>
              <a:t>Saturn</a:t>
            </a:r>
            <a:endParaRPr sz="2200" b="1">
              <a:solidFill>
                <a:schemeClr val="dk1"/>
              </a:solidFill>
              <a:latin typeface="Cousine" panose="02070409020205020404"/>
              <a:ea typeface="Cousine" panose="02070409020205020404"/>
              <a:cs typeface="Cousine" panose="02070409020205020404"/>
              <a:sym typeface="Cousine" panose="02070409020205020404"/>
            </a:endParaRPr>
          </a:p>
        </p:txBody>
      </p:sp>
      <p:sp>
        <p:nvSpPr>
          <p:cNvPr id="733" name="Google Shape;733;p55"/>
          <p:cNvSpPr txBox="1"/>
          <p:nvPr/>
        </p:nvSpPr>
        <p:spPr>
          <a:xfrm>
            <a:off x="784280" y="3121489"/>
            <a:ext cx="1662300" cy="83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chemeClr val="dk1"/>
                </a:solidFill>
                <a:latin typeface="Carme" panose="02000000000000000000"/>
                <a:ea typeface="Carme" panose="02000000000000000000"/>
                <a:cs typeface="Carme" panose="02000000000000000000"/>
                <a:sym typeface="Carme" panose="02000000000000000000"/>
              </a:rPr>
              <a:t>Saturn is a gas giant and has several rings</a:t>
            </a:r>
            <a:endParaRPr>
              <a:solidFill>
                <a:schemeClr val="dk1"/>
              </a:solidFill>
              <a:latin typeface="Carme" panose="02000000000000000000"/>
              <a:ea typeface="Carme" panose="02000000000000000000"/>
              <a:cs typeface="Carme" panose="02000000000000000000"/>
              <a:sym typeface="Carme" panose="02000000000000000000"/>
            </a:endParaRPr>
          </a:p>
        </p:txBody>
      </p:sp>
      <p:sp>
        <p:nvSpPr>
          <p:cNvPr id="734" name="Google Shape;734;p55"/>
          <p:cNvSpPr txBox="1"/>
          <p:nvPr/>
        </p:nvSpPr>
        <p:spPr>
          <a:xfrm>
            <a:off x="2759335" y="1738512"/>
            <a:ext cx="1662300" cy="44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panose="020B0604020202020204"/>
              <a:buNone/>
            </a:pPr>
            <a:r>
              <a:rPr lang="en-GB" sz="2200" b="1">
                <a:solidFill>
                  <a:schemeClr val="dk1"/>
                </a:solidFill>
                <a:latin typeface="Cousine" panose="02070409020205020404"/>
                <a:ea typeface="Cousine" panose="02070409020205020404"/>
                <a:cs typeface="Cousine" panose="02070409020205020404"/>
                <a:sym typeface="Cousine" panose="02070409020205020404"/>
              </a:rPr>
              <a:t>Mercury</a:t>
            </a:r>
            <a:endParaRPr sz="2200" b="1">
              <a:solidFill>
                <a:schemeClr val="dk1"/>
              </a:solidFill>
              <a:latin typeface="Cousine" panose="02070409020205020404"/>
              <a:ea typeface="Cousine" panose="02070409020205020404"/>
              <a:cs typeface="Cousine" panose="02070409020205020404"/>
              <a:sym typeface="Cousine" panose="02070409020205020404"/>
            </a:endParaRPr>
          </a:p>
        </p:txBody>
      </p:sp>
      <p:sp>
        <p:nvSpPr>
          <p:cNvPr id="735" name="Google Shape;735;p55"/>
          <p:cNvSpPr txBox="1"/>
          <p:nvPr/>
        </p:nvSpPr>
        <p:spPr>
          <a:xfrm>
            <a:off x="2759344" y="2109603"/>
            <a:ext cx="1662300" cy="83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chemeClr val="dk1"/>
                </a:solidFill>
                <a:latin typeface="Carme" panose="02000000000000000000"/>
                <a:ea typeface="Carme" panose="02000000000000000000"/>
                <a:cs typeface="Carme" panose="02000000000000000000"/>
                <a:sym typeface="Carme" panose="02000000000000000000"/>
              </a:rPr>
              <a:t>Mercury is the closest planet to the Sun</a:t>
            </a:r>
            <a:endParaRPr>
              <a:solidFill>
                <a:schemeClr val="dk1"/>
              </a:solidFill>
              <a:latin typeface="Carme" panose="02000000000000000000"/>
              <a:ea typeface="Carme" panose="02000000000000000000"/>
              <a:cs typeface="Carme" panose="02000000000000000000"/>
              <a:sym typeface="Carme" panose="02000000000000000000"/>
            </a:endParaRPr>
          </a:p>
          <a:p>
            <a:pPr marL="0" lvl="0" indent="0" algn="l" rtl="0">
              <a:lnSpc>
                <a:spcPct val="115000"/>
              </a:lnSpc>
              <a:spcBef>
                <a:spcPts val="0"/>
              </a:spcBef>
              <a:spcAft>
                <a:spcPts val="0"/>
              </a:spcAft>
              <a:buNone/>
            </a:pPr>
            <a:endParaRPr>
              <a:solidFill>
                <a:schemeClr val="dk1"/>
              </a:solidFill>
              <a:latin typeface="Carme" panose="02000000000000000000"/>
              <a:ea typeface="Carme" panose="02000000000000000000"/>
              <a:cs typeface="Carme" panose="02000000000000000000"/>
              <a:sym typeface="Carme" panose="02000000000000000000"/>
            </a:endParaRPr>
          </a:p>
        </p:txBody>
      </p:sp>
      <p:sp>
        <p:nvSpPr>
          <p:cNvPr id="736" name="Google Shape;736;p55"/>
          <p:cNvSpPr txBox="1"/>
          <p:nvPr/>
        </p:nvSpPr>
        <p:spPr>
          <a:xfrm>
            <a:off x="4734367" y="2745610"/>
            <a:ext cx="1659900" cy="44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panose="020B0604020202020204"/>
              <a:buNone/>
            </a:pPr>
            <a:r>
              <a:rPr lang="en-GB" sz="2200" b="1">
                <a:solidFill>
                  <a:schemeClr val="dk1"/>
                </a:solidFill>
                <a:latin typeface="Cousine" panose="02070409020205020404"/>
                <a:ea typeface="Cousine" panose="02070409020205020404"/>
                <a:cs typeface="Cousine" panose="02070409020205020404"/>
                <a:sym typeface="Cousine" panose="02070409020205020404"/>
              </a:rPr>
              <a:t>Mars</a:t>
            </a:r>
            <a:endParaRPr sz="2200" b="1">
              <a:solidFill>
                <a:schemeClr val="dk1"/>
              </a:solidFill>
              <a:latin typeface="Cousine" panose="02070409020205020404"/>
              <a:ea typeface="Cousine" panose="02070409020205020404"/>
              <a:cs typeface="Cousine" panose="02070409020205020404"/>
              <a:sym typeface="Cousine" panose="02070409020205020404"/>
            </a:endParaRPr>
          </a:p>
        </p:txBody>
      </p:sp>
      <p:sp>
        <p:nvSpPr>
          <p:cNvPr id="737" name="Google Shape;737;p55"/>
          <p:cNvSpPr txBox="1"/>
          <p:nvPr/>
        </p:nvSpPr>
        <p:spPr>
          <a:xfrm>
            <a:off x="4734380" y="3121486"/>
            <a:ext cx="1659900" cy="8337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chemeClr val="dk1"/>
                </a:solidFill>
                <a:latin typeface="Carme" panose="02000000000000000000"/>
                <a:ea typeface="Carme" panose="02000000000000000000"/>
                <a:cs typeface="Carme" panose="02000000000000000000"/>
                <a:sym typeface="Carme" panose="02000000000000000000"/>
              </a:rPr>
              <a:t>Despite being red, Mars is actually a cold place</a:t>
            </a:r>
            <a:endParaRPr>
              <a:solidFill>
                <a:schemeClr val="dk1"/>
              </a:solidFill>
              <a:latin typeface="Carme" panose="02000000000000000000"/>
              <a:ea typeface="Carme" panose="02000000000000000000"/>
              <a:cs typeface="Carme" panose="02000000000000000000"/>
              <a:sym typeface="Carme" panose="02000000000000000000"/>
            </a:endParaRPr>
          </a:p>
        </p:txBody>
      </p:sp>
      <p:sp>
        <p:nvSpPr>
          <p:cNvPr id="738" name="Google Shape;738;p55"/>
          <p:cNvSpPr txBox="1"/>
          <p:nvPr/>
        </p:nvSpPr>
        <p:spPr>
          <a:xfrm>
            <a:off x="6707066" y="1738512"/>
            <a:ext cx="1656000" cy="4473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Clr>
                <a:srgbClr val="000000"/>
              </a:buClr>
              <a:buSzPts val="1100"/>
              <a:buFont typeface="Arial" panose="020B0604020202020204"/>
              <a:buNone/>
            </a:pPr>
            <a:r>
              <a:rPr lang="en-GB" sz="2200" b="1">
                <a:solidFill>
                  <a:schemeClr val="dk1"/>
                </a:solidFill>
                <a:latin typeface="Cousine" panose="02070409020205020404"/>
                <a:ea typeface="Cousine" panose="02070409020205020404"/>
                <a:cs typeface="Cousine" panose="02070409020205020404"/>
                <a:sym typeface="Cousine" panose="02070409020205020404"/>
              </a:rPr>
              <a:t>Venus</a:t>
            </a:r>
            <a:endParaRPr sz="2200" b="1">
              <a:solidFill>
                <a:schemeClr val="dk1"/>
              </a:solidFill>
              <a:latin typeface="Cousine" panose="02070409020205020404"/>
              <a:ea typeface="Cousine" panose="02070409020205020404"/>
              <a:cs typeface="Cousine" panose="02070409020205020404"/>
              <a:sym typeface="Cousine" panose="02070409020205020404"/>
            </a:endParaRPr>
          </a:p>
        </p:txBody>
      </p:sp>
      <p:sp>
        <p:nvSpPr>
          <p:cNvPr id="739" name="Google Shape;739;p55"/>
          <p:cNvSpPr txBox="1"/>
          <p:nvPr/>
        </p:nvSpPr>
        <p:spPr>
          <a:xfrm>
            <a:off x="6707066" y="2109613"/>
            <a:ext cx="1656000" cy="832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a:solidFill>
                  <a:schemeClr val="dk1"/>
                </a:solidFill>
                <a:latin typeface="Carme" panose="02000000000000000000"/>
                <a:ea typeface="Carme" panose="02000000000000000000"/>
                <a:cs typeface="Carme" panose="02000000000000000000"/>
                <a:sym typeface="Carme" panose="02000000000000000000"/>
              </a:rPr>
              <a:t>Venus is the second planet from the Sun</a:t>
            </a:r>
            <a:endParaRPr>
              <a:solidFill>
                <a:schemeClr val="dk1"/>
              </a:solidFill>
              <a:latin typeface="Carme" panose="02000000000000000000"/>
              <a:ea typeface="Carme" panose="02000000000000000000"/>
              <a:cs typeface="Carme" panose="02000000000000000000"/>
              <a:sym typeface="Carme" panose="02000000000000000000"/>
            </a:endParaRPr>
          </a:p>
        </p:txBody>
      </p:sp>
      <p:cxnSp>
        <p:nvCxnSpPr>
          <p:cNvPr id="740" name="Google Shape;740;p55"/>
          <p:cNvCxnSpPr>
            <a:stCxn id="741" idx="3"/>
            <a:endCxn id="742" idx="1"/>
          </p:cNvCxnSpPr>
          <p:nvPr/>
        </p:nvCxnSpPr>
        <p:spPr>
          <a:xfrm>
            <a:off x="2434800" y="2195999"/>
            <a:ext cx="327900" cy="1371600"/>
          </a:xfrm>
          <a:prstGeom prst="bentConnector3">
            <a:avLst>
              <a:gd name="adj1" fmla="val 49996"/>
            </a:avLst>
          </a:prstGeom>
          <a:noFill/>
          <a:ln w="28575" cap="flat" cmpd="sng">
            <a:solidFill>
              <a:schemeClr val="dk1"/>
            </a:solidFill>
            <a:prstDash val="solid"/>
            <a:miter lim="8000"/>
            <a:headEnd type="none" w="sm" len="sm"/>
            <a:tailEnd type="none" w="sm" len="sm"/>
          </a:ln>
        </p:spPr>
      </p:cxnSp>
      <p:sp>
        <p:nvSpPr>
          <p:cNvPr id="741" name="Google Shape;741;p55"/>
          <p:cNvSpPr/>
          <p:nvPr/>
        </p:nvSpPr>
        <p:spPr>
          <a:xfrm>
            <a:off x="778800" y="1815449"/>
            <a:ext cx="1656000" cy="7611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chemeClr val="lt1"/>
                </a:solidFill>
                <a:latin typeface="Cousine" panose="02070409020205020404"/>
                <a:ea typeface="Cousine" panose="02070409020205020404"/>
                <a:cs typeface="Cousine" panose="02070409020205020404"/>
                <a:sym typeface="Cousine" panose="02070409020205020404"/>
              </a:rPr>
              <a:t>1st term</a:t>
            </a:r>
            <a:endParaRPr sz="2200" b="1">
              <a:solidFill>
                <a:schemeClr val="lt1"/>
              </a:solidFill>
              <a:latin typeface="Cousine" panose="02070409020205020404"/>
              <a:ea typeface="Cousine" panose="02070409020205020404"/>
              <a:cs typeface="Cousine" panose="02070409020205020404"/>
              <a:sym typeface="Cousine" panose="02070409020205020404"/>
            </a:endParaRPr>
          </a:p>
        </p:txBody>
      </p:sp>
      <p:sp>
        <p:nvSpPr>
          <p:cNvPr id="742" name="Google Shape;742;p55"/>
          <p:cNvSpPr/>
          <p:nvPr/>
        </p:nvSpPr>
        <p:spPr>
          <a:xfrm>
            <a:off x="2762581" y="3187046"/>
            <a:ext cx="1656000" cy="7611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chemeClr val="lt1"/>
                </a:solidFill>
                <a:latin typeface="Cousine" panose="02070409020205020404"/>
                <a:ea typeface="Cousine" panose="02070409020205020404"/>
                <a:cs typeface="Cousine" panose="02070409020205020404"/>
                <a:sym typeface="Cousine" panose="02070409020205020404"/>
              </a:rPr>
              <a:t>2nd term</a:t>
            </a:r>
            <a:endParaRPr sz="2200" b="1">
              <a:solidFill>
                <a:schemeClr val="lt1"/>
              </a:solidFill>
              <a:latin typeface="Cousine" panose="02070409020205020404"/>
              <a:ea typeface="Cousine" panose="02070409020205020404"/>
              <a:cs typeface="Cousine" panose="02070409020205020404"/>
              <a:sym typeface="Cousine" panose="02070409020205020404"/>
            </a:endParaRPr>
          </a:p>
        </p:txBody>
      </p:sp>
      <p:sp>
        <p:nvSpPr>
          <p:cNvPr id="743" name="Google Shape;743;p55"/>
          <p:cNvSpPr/>
          <p:nvPr/>
        </p:nvSpPr>
        <p:spPr>
          <a:xfrm>
            <a:off x="4746361" y="1815411"/>
            <a:ext cx="1656000" cy="7611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chemeClr val="lt1"/>
                </a:solidFill>
                <a:latin typeface="Cousine" panose="02070409020205020404"/>
                <a:ea typeface="Cousine" panose="02070409020205020404"/>
                <a:cs typeface="Cousine" panose="02070409020205020404"/>
                <a:sym typeface="Cousine" panose="02070409020205020404"/>
              </a:rPr>
              <a:t>3rd term</a:t>
            </a:r>
            <a:endParaRPr sz="2200" b="1">
              <a:solidFill>
                <a:schemeClr val="lt1"/>
              </a:solidFill>
              <a:latin typeface="Cousine" panose="02070409020205020404"/>
              <a:ea typeface="Cousine" panose="02070409020205020404"/>
              <a:cs typeface="Cousine" panose="02070409020205020404"/>
              <a:sym typeface="Cousine" panose="02070409020205020404"/>
            </a:endParaRPr>
          </a:p>
        </p:txBody>
      </p:sp>
      <p:sp>
        <p:nvSpPr>
          <p:cNvPr id="744" name="Google Shape;744;p55"/>
          <p:cNvSpPr/>
          <p:nvPr/>
        </p:nvSpPr>
        <p:spPr>
          <a:xfrm>
            <a:off x="6709376" y="3187046"/>
            <a:ext cx="1656000" cy="7611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2200" b="1">
                <a:solidFill>
                  <a:schemeClr val="dk1"/>
                </a:solidFill>
                <a:latin typeface="Cousine" panose="02070409020205020404"/>
                <a:ea typeface="Cousine" panose="02070409020205020404"/>
                <a:cs typeface="Cousine" panose="02070409020205020404"/>
                <a:sym typeface="Cousine" panose="02070409020205020404"/>
              </a:rPr>
              <a:t>4th term</a:t>
            </a:r>
            <a:endParaRPr sz="2200" b="1">
              <a:solidFill>
                <a:schemeClr val="dk1"/>
              </a:solidFill>
              <a:latin typeface="Cousine" panose="02070409020205020404"/>
              <a:ea typeface="Cousine" panose="02070409020205020404"/>
              <a:cs typeface="Cousine" panose="02070409020205020404"/>
              <a:sym typeface="Cousine" panose="02070409020205020404"/>
            </a:endParaRPr>
          </a:p>
        </p:txBody>
      </p:sp>
      <p:cxnSp>
        <p:nvCxnSpPr>
          <p:cNvPr id="745" name="Google Shape;745;p55"/>
          <p:cNvCxnSpPr>
            <a:stCxn id="742" idx="3"/>
            <a:endCxn id="743" idx="1"/>
          </p:cNvCxnSpPr>
          <p:nvPr/>
        </p:nvCxnSpPr>
        <p:spPr>
          <a:xfrm rot="10800000" flipH="1">
            <a:off x="4418581" y="2195996"/>
            <a:ext cx="327900" cy="1371600"/>
          </a:xfrm>
          <a:prstGeom prst="bentConnector3">
            <a:avLst>
              <a:gd name="adj1" fmla="val 49996"/>
            </a:avLst>
          </a:prstGeom>
          <a:noFill/>
          <a:ln w="28575" cap="flat" cmpd="sng">
            <a:solidFill>
              <a:schemeClr val="dk1"/>
            </a:solidFill>
            <a:prstDash val="solid"/>
            <a:miter lim="8000"/>
            <a:headEnd type="none" w="sm" len="sm"/>
            <a:tailEnd type="none" w="sm" len="sm"/>
          </a:ln>
        </p:spPr>
      </p:cxnSp>
      <p:cxnSp>
        <p:nvCxnSpPr>
          <p:cNvPr id="746" name="Google Shape;746;p55"/>
          <p:cNvCxnSpPr>
            <a:stCxn id="743" idx="3"/>
            <a:endCxn id="744" idx="1"/>
          </p:cNvCxnSpPr>
          <p:nvPr/>
        </p:nvCxnSpPr>
        <p:spPr>
          <a:xfrm>
            <a:off x="6402361" y="2195961"/>
            <a:ext cx="306900" cy="1371600"/>
          </a:xfrm>
          <a:prstGeom prst="bentConnector3">
            <a:avLst>
              <a:gd name="adj1" fmla="val 49976"/>
            </a:avLst>
          </a:prstGeom>
          <a:noFill/>
          <a:ln w="28575" cap="flat" cmpd="sng">
            <a:solidFill>
              <a:schemeClr val="dk1"/>
            </a:solidFill>
            <a:prstDash val="solid"/>
            <a:miter lim="8000"/>
            <a:headEnd type="none" w="sm" len="sm"/>
            <a:tailEnd type="none" w="sm" len="sm"/>
          </a:ln>
        </p:spPr>
      </p:cxn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750"/>
        <p:cNvGrpSpPr/>
        <p:nvPr/>
      </p:nvGrpSpPr>
      <p:grpSpPr>
        <a:xfrm>
          <a:off x="0" y="0"/>
          <a:ext cx="0" cy="0"/>
          <a:chOff x="0" y="0"/>
          <a:chExt cx="0" cy="0"/>
        </a:xfrm>
      </p:grpSpPr>
      <p:sp>
        <p:nvSpPr>
          <p:cNvPr id="751" name="Google Shape;751;p5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Our learning cycle</a:t>
            </a:r>
            <a:endParaRPr lang="en-GB"/>
          </a:p>
        </p:txBody>
      </p:sp>
      <p:sp>
        <p:nvSpPr>
          <p:cNvPr id="752" name="Google Shape;752;p56"/>
          <p:cNvSpPr txBox="1"/>
          <p:nvPr/>
        </p:nvSpPr>
        <p:spPr>
          <a:xfrm>
            <a:off x="869013" y="1752675"/>
            <a:ext cx="1713000" cy="76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a:solidFill>
                  <a:schemeClr val="dk1"/>
                </a:solidFill>
                <a:latin typeface="Kanit"/>
                <a:ea typeface="Kanit"/>
                <a:cs typeface="Kanit"/>
                <a:sym typeface="Kanit"/>
              </a:rPr>
              <a:t>Venus is the second planet from the Sun</a:t>
            </a:r>
            <a:endParaRPr>
              <a:solidFill>
                <a:schemeClr val="dk1"/>
              </a:solidFill>
              <a:latin typeface="Kanit"/>
              <a:ea typeface="Kanit"/>
              <a:cs typeface="Kanit"/>
              <a:sym typeface="Kanit"/>
            </a:endParaRPr>
          </a:p>
        </p:txBody>
      </p:sp>
      <p:sp>
        <p:nvSpPr>
          <p:cNvPr id="753" name="Google Shape;753;p56"/>
          <p:cNvSpPr txBox="1"/>
          <p:nvPr/>
        </p:nvSpPr>
        <p:spPr>
          <a:xfrm>
            <a:off x="2582012" y="1752675"/>
            <a:ext cx="1569000" cy="769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200" b="1">
                <a:solidFill>
                  <a:schemeClr val="lt1"/>
                </a:solidFill>
                <a:latin typeface="Cousine" panose="02070409020205020404"/>
                <a:ea typeface="Cousine" panose="02070409020205020404"/>
                <a:cs typeface="Cousine" panose="02070409020205020404"/>
                <a:sym typeface="Cousine" panose="02070409020205020404"/>
              </a:rPr>
              <a:t>Venus</a:t>
            </a:r>
            <a:endParaRPr sz="2200" b="1">
              <a:solidFill>
                <a:schemeClr val="lt1"/>
              </a:solidFill>
              <a:latin typeface="Cousine" panose="02070409020205020404"/>
              <a:ea typeface="Cousine" panose="02070409020205020404"/>
              <a:cs typeface="Cousine" panose="02070409020205020404"/>
              <a:sym typeface="Cousine" panose="02070409020205020404"/>
            </a:endParaRPr>
          </a:p>
        </p:txBody>
      </p:sp>
      <p:sp>
        <p:nvSpPr>
          <p:cNvPr id="754" name="Google Shape;754;p56"/>
          <p:cNvSpPr txBox="1"/>
          <p:nvPr/>
        </p:nvSpPr>
        <p:spPr>
          <a:xfrm>
            <a:off x="869013" y="3255300"/>
            <a:ext cx="1713000" cy="769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GB">
                <a:solidFill>
                  <a:schemeClr val="dk1"/>
                </a:solidFill>
                <a:latin typeface="Kanit"/>
                <a:ea typeface="Kanit"/>
                <a:cs typeface="Kanit"/>
                <a:sym typeface="Kanit"/>
              </a:rPr>
              <a:t>It is composed of hydrogen and helium</a:t>
            </a:r>
            <a:endParaRPr>
              <a:solidFill>
                <a:schemeClr val="dk1"/>
              </a:solidFill>
              <a:latin typeface="Kanit"/>
              <a:ea typeface="Kanit"/>
              <a:cs typeface="Kanit"/>
              <a:sym typeface="Kanit"/>
            </a:endParaRPr>
          </a:p>
        </p:txBody>
      </p:sp>
      <p:sp>
        <p:nvSpPr>
          <p:cNvPr id="755" name="Google Shape;755;p56"/>
          <p:cNvSpPr txBox="1"/>
          <p:nvPr/>
        </p:nvSpPr>
        <p:spPr>
          <a:xfrm>
            <a:off x="2582012" y="3255300"/>
            <a:ext cx="1569000" cy="769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200" b="1">
                <a:solidFill>
                  <a:schemeClr val="lt1"/>
                </a:solidFill>
                <a:latin typeface="Cousine" panose="02070409020205020404"/>
                <a:ea typeface="Cousine" panose="02070409020205020404"/>
                <a:cs typeface="Cousine" panose="02070409020205020404"/>
                <a:sym typeface="Cousine" panose="02070409020205020404"/>
              </a:rPr>
              <a:t>Saturn</a:t>
            </a:r>
            <a:endParaRPr sz="2200" b="1">
              <a:solidFill>
                <a:schemeClr val="lt1"/>
              </a:solidFill>
              <a:latin typeface="Cousine" panose="02070409020205020404"/>
              <a:ea typeface="Cousine" panose="02070409020205020404"/>
              <a:cs typeface="Cousine" panose="02070409020205020404"/>
              <a:sym typeface="Cousine" panose="02070409020205020404"/>
            </a:endParaRPr>
          </a:p>
        </p:txBody>
      </p:sp>
      <p:sp>
        <p:nvSpPr>
          <p:cNvPr id="756" name="Google Shape;756;p56"/>
          <p:cNvSpPr txBox="1"/>
          <p:nvPr/>
        </p:nvSpPr>
        <p:spPr>
          <a:xfrm>
            <a:off x="6561988" y="3255300"/>
            <a:ext cx="1713000" cy="769500"/>
          </a:xfrm>
          <a:prstGeom prst="rect">
            <a:avLst/>
          </a:prstGeom>
          <a:solidFill>
            <a:schemeClr val="lt1"/>
          </a:solid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GB">
                <a:solidFill>
                  <a:schemeClr val="dk1"/>
                </a:solidFill>
                <a:latin typeface="Kanit"/>
                <a:ea typeface="Kanit"/>
                <a:cs typeface="Kanit"/>
                <a:sym typeface="Kanit"/>
              </a:rPr>
              <a:t>Jupiter is the biggest planet of them all</a:t>
            </a:r>
            <a:endParaRPr>
              <a:solidFill>
                <a:schemeClr val="dk1"/>
              </a:solidFill>
              <a:latin typeface="Kanit"/>
              <a:ea typeface="Kanit"/>
              <a:cs typeface="Kanit"/>
              <a:sym typeface="Kanit"/>
            </a:endParaRPr>
          </a:p>
        </p:txBody>
      </p:sp>
      <p:sp>
        <p:nvSpPr>
          <p:cNvPr id="757" name="Google Shape;757;p56"/>
          <p:cNvSpPr txBox="1"/>
          <p:nvPr/>
        </p:nvSpPr>
        <p:spPr>
          <a:xfrm>
            <a:off x="4992988" y="3255300"/>
            <a:ext cx="1569000" cy="769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200" b="1">
                <a:solidFill>
                  <a:schemeClr val="lt1"/>
                </a:solidFill>
                <a:latin typeface="Cousine" panose="02070409020205020404"/>
                <a:ea typeface="Cousine" panose="02070409020205020404"/>
                <a:cs typeface="Cousine" panose="02070409020205020404"/>
                <a:sym typeface="Cousine" panose="02070409020205020404"/>
              </a:rPr>
              <a:t>Jupiter</a:t>
            </a:r>
            <a:endParaRPr sz="2200" b="1">
              <a:solidFill>
                <a:schemeClr val="lt1"/>
              </a:solidFill>
              <a:latin typeface="Cousine" panose="02070409020205020404"/>
              <a:ea typeface="Cousine" panose="02070409020205020404"/>
              <a:cs typeface="Cousine" panose="02070409020205020404"/>
              <a:sym typeface="Cousine" panose="02070409020205020404"/>
            </a:endParaRPr>
          </a:p>
        </p:txBody>
      </p:sp>
      <p:sp>
        <p:nvSpPr>
          <p:cNvPr id="758" name="Google Shape;758;p56"/>
          <p:cNvSpPr txBox="1"/>
          <p:nvPr/>
        </p:nvSpPr>
        <p:spPr>
          <a:xfrm>
            <a:off x="6561988" y="1752675"/>
            <a:ext cx="1713000" cy="769500"/>
          </a:xfrm>
          <a:prstGeom prst="rect">
            <a:avLst/>
          </a:prstGeom>
          <a:solidFill>
            <a:schemeClr val="lt1"/>
          </a:solidFill>
          <a:ln>
            <a:noFill/>
          </a:ln>
        </p:spPr>
        <p:txBody>
          <a:bodyPr spcFirstLastPara="1" wrap="square" lIns="91425" tIns="91425" rIns="91425" bIns="91425" anchor="ctr" anchorCtr="0">
            <a:noAutofit/>
          </a:bodyPr>
          <a:lstStyle/>
          <a:p>
            <a:pPr marL="0" lvl="0" indent="0" algn="r" rtl="0">
              <a:lnSpc>
                <a:spcPct val="115000"/>
              </a:lnSpc>
              <a:spcBef>
                <a:spcPts val="0"/>
              </a:spcBef>
              <a:spcAft>
                <a:spcPts val="0"/>
              </a:spcAft>
              <a:buNone/>
            </a:pPr>
            <a:r>
              <a:rPr lang="en-GB">
                <a:solidFill>
                  <a:schemeClr val="dk1"/>
                </a:solidFill>
                <a:latin typeface="Kanit"/>
                <a:ea typeface="Kanit"/>
                <a:cs typeface="Kanit"/>
                <a:sym typeface="Kanit"/>
              </a:rPr>
              <a:t>Despite being red, Mars is actually a cold place</a:t>
            </a:r>
            <a:endParaRPr>
              <a:solidFill>
                <a:schemeClr val="dk1"/>
              </a:solidFill>
              <a:latin typeface="Kanit"/>
              <a:ea typeface="Kanit"/>
              <a:cs typeface="Kanit"/>
              <a:sym typeface="Kanit"/>
            </a:endParaRPr>
          </a:p>
        </p:txBody>
      </p:sp>
      <p:sp>
        <p:nvSpPr>
          <p:cNvPr id="759" name="Google Shape;759;p56"/>
          <p:cNvSpPr txBox="1"/>
          <p:nvPr/>
        </p:nvSpPr>
        <p:spPr>
          <a:xfrm>
            <a:off x="4992988" y="1752675"/>
            <a:ext cx="1569000" cy="769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sz="2200" b="1">
                <a:solidFill>
                  <a:schemeClr val="lt1"/>
                </a:solidFill>
                <a:latin typeface="Cousine" panose="02070409020205020404"/>
                <a:ea typeface="Cousine" panose="02070409020205020404"/>
                <a:cs typeface="Cousine" panose="02070409020205020404"/>
                <a:sym typeface="Cousine" panose="02070409020205020404"/>
              </a:rPr>
              <a:t>Mars</a:t>
            </a:r>
            <a:endParaRPr sz="2200" b="1">
              <a:solidFill>
                <a:schemeClr val="lt1"/>
              </a:solidFill>
              <a:latin typeface="Cousine" panose="02070409020205020404"/>
              <a:ea typeface="Cousine" panose="02070409020205020404"/>
              <a:cs typeface="Cousine" panose="02070409020205020404"/>
              <a:sym typeface="Cousine" panose="02070409020205020404"/>
            </a:endParaRPr>
          </a:p>
        </p:txBody>
      </p:sp>
      <p:cxnSp>
        <p:nvCxnSpPr>
          <p:cNvPr id="760" name="Google Shape;760;p56"/>
          <p:cNvCxnSpPr>
            <a:stCxn id="753" idx="3"/>
            <a:endCxn id="759" idx="1"/>
          </p:cNvCxnSpPr>
          <p:nvPr/>
        </p:nvCxnSpPr>
        <p:spPr>
          <a:xfrm>
            <a:off x="4151012" y="2137425"/>
            <a:ext cx="842100" cy="600"/>
          </a:xfrm>
          <a:prstGeom prst="bentConnector3">
            <a:avLst>
              <a:gd name="adj1" fmla="val 49993"/>
            </a:avLst>
          </a:prstGeom>
          <a:noFill/>
          <a:ln w="28575" cap="flat" cmpd="sng">
            <a:solidFill>
              <a:schemeClr val="dk1"/>
            </a:solidFill>
            <a:prstDash val="solid"/>
            <a:miter lim="8000"/>
            <a:headEnd type="none" w="med" len="med"/>
            <a:tailEnd type="triangle" w="med" len="med"/>
          </a:ln>
        </p:spPr>
      </p:cxnSp>
      <p:cxnSp>
        <p:nvCxnSpPr>
          <p:cNvPr id="761" name="Google Shape;761;p56"/>
          <p:cNvCxnSpPr>
            <a:stCxn id="755" idx="3"/>
            <a:endCxn id="757" idx="1"/>
          </p:cNvCxnSpPr>
          <p:nvPr/>
        </p:nvCxnSpPr>
        <p:spPr>
          <a:xfrm>
            <a:off x="4151012" y="3640050"/>
            <a:ext cx="842100" cy="600"/>
          </a:xfrm>
          <a:prstGeom prst="bentConnector3">
            <a:avLst>
              <a:gd name="adj1" fmla="val 49993"/>
            </a:avLst>
          </a:prstGeom>
          <a:noFill/>
          <a:ln w="28575" cap="flat" cmpd="sng">
            <a:solidFill>
              <a:schemeClr val="dk1"/>
            </a:solidFill>
            <a:prstDash val="solid"/>
            <a:miter lim="8000"/>
            <a:headEnd type="triangle" w="med" len="med"/>
            <a:tailEnd type="none" w="med" len="med"/>
          </a:ln>
        </p:spPr>
      </p:cxnSp>
      <p:cxnSp>
        <p:nvCxnSpPr>
          <p:cNvPr id="762" name="Google Shape;762;p56"/>
          <p:cNvCxnSpPr>
            <a:stCxn id="759" idx="2"/>
            <a:endCxn id="757" idx="0"/>
          </p:cNvCxnSpPr>
          <p:nvPr/>
        </p:nvCxnSpPr>
        <p:spPr>
          <a:xfrm rot="-5400000" flipH="1">
            <a:off x="5411188" y="2888475"/>
            <a:ext cx="733200" cy="600"/>
          </a:xfrm>
          <a:prstGeom prst="bentConnector3">
            <a:avLst>
              <a:gd name="adj1" fmla="val 49995"/>
            </a:avLst>
          </a:prstGeom>
          <a:noFill/>
          <a:ln w="28575" cap="flat" cmpd="sng">
            <a:solidFill>
              <a:schemeClr val="dk1"/>
            </a:solidFill>
            <a:prstDash val="solid"/>
            <a:miter lim="8000"/>
            <a:headEnd type="none" w="med" len="med"/>
            <a:tailEnd type="triangle" w="med" len="med"/>
          </a:ln>
        </p:spPr>
      </p:cxnSp>
      <p:cxnSp>
        <p:nvCxnSpPr>
          <p:cNvPr id="763" name="Google Shape;763;p56"/>
          <p:cNvCxnSpPr>
            <a:stCxn id="753" idx="2"/>
            <a:endCxn id="755" idx="0"/>
          </p:cNvCxnSpPr>
          <p:nvPr/>
        </p:nvCxnSpPr>
        <p:spPr>
          <a:xfrm rot="-5400000" flipH="1">
            <a:off x="3000212" y="2888475"/>
            <a:ext cx="733200" cy="600"/>
          </a:xfrm>
          <a:prstGeom prst="bentConnector3">
            <a:avLst>
              <a:gd name="adj1" fmla="val 49995"/>
            </a:avLst>
          </a:prstGeom>
          <a:noFill/>
          <a:ln w="28575" cap="flat" cmpd="sng">
            <a:solidFill>
              <a:schemeClr val="dk1"/>
            </a:solidFill>
            <a:prstDash val="solid"/>
            <a:miter lim="8000"/>
            <a:headEnd type="triangle" w="med" len="med"/>
            <a:tailEnd type="none" w="med" len="med"/>
          </a:ln>
        </p:spPr>
      </p:cxn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767"/>
        <p:cNvGrpSpPr/>
        <p:nvPr/>
      </p:nvGrpSpPr>
      <p:grpSpPr>
        <a:xfrm>
          <a:off x="0" y="0"/>
          <a:ext cx="0" cy="0"/>
          <a:chOff x="0" y="0"/>
          <a:chExt cx="0" cy="0"/>
        </a:xfrm>
      </p:grpSpPr>
      <p:sp>
        <p:nvSpPr>
          <p:cNvPr id="768" name="Google Shape;768;p57"/>
          <p:cNvSpPr txBox="1">
            <a:spLocks noGrp="1"/>
          </p:cNvSpPr>
          <p:nvPr>
            <p:ph type="title"/>
          </p:nvPr>
        </p:nvSpPr>
        <p:spPr>
          <a:xfrm>
            <a:off x="713225" y="445025"/>
            <a:ext cx="5575200" cy="818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Special reminders</a:t>
            </a:r>
            <a:endParaRPr lang="en-GB"/>
          </a:p>
        </p:txBody>
      </p:sp>
      <p:sp>
        <p:nvSpPr>
          <p:cNvPr id="769" name="Google Shape;769;p57"/>
          <p:cNvSpPr txBox="1">
            <a:spLocks noGrp="1"/>
          </p:cNvSpPr>
          <p:nvPr>
            <p:ph type="subTitle" idx="1"/>
          </p:nvPr>
        </p:nvSpPr>
        <p:spPr>
          <a:xfrm>
            <a:off x="713225" y="1447600"/>
            <a:ext cx="4583100" cy="247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Do you know what helps you make your point clear?</a:t>
            </a:r>
            <a:br>
              <a:rPr lang="en-GB"/>
            </a:br>
            <a:r>
              <a:rPr lang="en-GB"/>
              <a:t>Lists like this one:</a:t>
            </a:r>
            <a:endParaRPr lang="en-GB"/>
          </a:p>
          <a:p>
            <a:pPr marL="457200" lvl="0" indent="-317500" algn="l" rtl="0">
              <a:spcBef>
                <a:spcPts val="1000"/>
              </a:spcBef>
              <a:spcAft>
                <a:spcPts val="0"/>
              </a:spcAft>
              <a:buClr>
                <a:schemeClr val="dk1"/>
              </a:buClr>
              <a:buSzPts val="1400"/>
              <a:buFont typeface="Lato" panose="020F0502020204030203"/>
              <a:buChar char="●"/>
            </a:pPr>
            <a:r>
              <a:rPr lang="en-GB"/>
              <a:t>They’re simple </a:t>
            </a:r>
            <a:endParaRPr lang="en-GB"/>
          </a:p>
          <a:p>
            <a:pPr marL="457200" lvl="0" indent="-317500" algn="l" rtl="0">
              <a:spcBef>
                <a:spcPts val="0"/>
              </a:spcBef>
              <a:spcAft>
                <a:spcPts val="0"/>
              </a:spcAft>
              <a:buClr>
                <a:schemeClr val="dk1"/>
              </a:buClr>
              <a:buSzPts val="1400"/>
              <a:buFont typeface="Lato" panose="020F0502020204030203"/>
              <a:buChar char="●"/>
            </a:pPr>
            <a:r>
              <a:rPr lang="en-GB"/>
              <a:t>You can organize your ideas clearly</a:t>
            </a:r>
            <a:endParaRPr lang="en-GB"/>
          </a:p>
          <a:p>
            <a:pPr marL="457200" lvl="0" indent="-317500" algn="l" rtl="0">
              <a:spcBef>
                <a:spcPts val="0"/>
              </a:spcBef>
              <a:spcAft>
                <a:spcPts val="0"/>
              </a:spcAft>
              <a:buClr>
                <a:schemeClr val="dk1"/>
              </a:buClr>
              <a:buSzPts val="1400"/>
              <a:buFont typeface="Lato" panose="020F0502020204030203"/>
              <a:buChar char="●"/>
            </a:pPr>
            <a:r>
              <a:rPr lang="en-GB"/>
              <a:t>You’ll never forget to buy milk!</a:t>
            </a:r>
            <a:endParaRPr lang="en-GB"/>
          </a:p>
          <a:p>
            <a:pPr marL="0" lvl="0" indent="0" algn="l" rtl="0">
              <a:spcBef>
                <a:spcPts val="1000"/>
              </a:spcBef>
              <a:spcAft>
                <a:spcPts val="0"/>
              </a:spcAft>
              <a:buNone/>
            </a:pPr>
            <a:r>
              <a:rPr lang="en-GB"/>
              <a:t>And the most important thing: the audience won’t miss the point of your presentation</a:t>
            </a:r>
            <a:endParaRPr lang="en-GB"/>
          </a:p>
        </p:txBody>
      </p:sp>
      <p:sp>
        <p:nvSpPr>
          <p:cNvPr id="770" name="Google Shape;770;p57"/>
          <p:cNvSpPr/>
          <p:nvPr/>
        </p:nvSpPr>
        <p:spPr>
          <a:xfrm rot="5400000">
            <a:off x="5910550" y="4066375"/>
            <a:ext cx="2767200" cy="93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 name="Google Shape;771;p57"/>
          <p:cNvSpPr/>
          <p:nvPr/>
        </p:nvSpPr>
        <p:spPr>
          <a:xfrm rot="5400000">
            <a:off x="6850050" y="4327825"/>
            <a:ext cx="22443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 name="Google Shape;772;p57"/>
          <p:cNvSpPr/>
          <p:nvPr/>
        </p:nvSpPr>
        <p:spPr>
          <a:xfrm rot="-2700000">
            <a:off x="7792316" y="828799"/>
            <a:ext cx="359776" cy="359776"/>
          </a:xfrm>
          <a:prstGeom prst="mathPlus">
            <a:avLst>
              <a:gd name="adj1" fmla="val 2352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p36"/>
          <p:cNvSpPr txBox="1">
            <a:spLocks noGrp="1"/>
          </p:cNvSpPr>
          <p:nvPr>
            <p:ph type="title"/>
          </p:nvPr>
        </p:nvSpPr>
        <p:spPr>
          <a:xfrm>
            <a:off x="565533" y="111541"/>
            <a:ext cx="7704000" cy="572700"/>
          </a:xfrm>
          <a:prstGeom prst="rect">
            <a:avLst/>
          </a:prstGeom>
          <a:solidFill>
            <a:schemeClr val="accent2"/>
          </a:solidFill>
          <a:effectLst>
            <a:softEdge rad="317500"/>
          </a:effectLst>
        </p:spPr>
        <p:txBody>
          <a:bodyPr spcFirstLastPara="1" wrap="square" lIns="91425" tIns="91425" rIns="91425" bIns="91425" anchor="t" anchorCtr="0">
            <a:noAutofit/>
          </a:bodyPr>
          <a:lstStyle/>
          <a:p>
            <a:pPr marL="0" lvl="0" indent="0" algn="ctr" rtl="0">
              <a:spcBef>
                <a:spcPts val="0"/>
              </a:spcBef>
              <a:spcAft>
                <a:spcPts val="0"/>
              </a:spcAft>
              <a:buNone/>
            </a:pPr>
            <a:r>
              <a:rPr lang="en-GB" dirty="0"/>
              <a:t>Background</a:t>
            </a:r>
            <a:endParaRPr lang="en-GB" dirty="0"/>
          </a:p>
        </p:txBody>
      </p:sp>
      <p:sp>
        <p:nvSpPr>
          <p:cNvPr id="399" name="Google Shape;399;p36"/>
          <p:cNvSpPr/>
          <p:nvPr/>
        </p:nvSpPr>
        <p:spPr>
          <a:xfrm rot="-5400000">
            <a:off x="-907371" y="3620929"/>
            <a:ext cx="3694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 name="Google Shape;400;p36"/>
          <p:cNvSpPr/>
          <p:nvPr/>
        </p:nvSpPr>
        <p:spPr>
          <a:xfrm rot="-5400000">
            <a:off x="7478675" y="4556953"/>
            <a:ext cx="12702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25" name="组合 24"/>
          <p:cNvGrpSpPr/>
          <p:nvPr/>
        </p:nvGrpSpPr>
        <p:grpSpPr>
          <a:xfrm>
            <a:off x="530297" y="885596"/>
            <a:ext cx="4640349" cy="1168171"/>
            <a:chOff x="459858" y="1391915"/>
            <a:chExt cx="5552143" cy="1365165"/>
          </a:xfrm>
        </p:grpSpPr>
        <p:sp>
          <p:nvSpPr>
            <p:cNvPr id="26" name="타원 66"/>
            <p:cNvSpPr/>
            <p:nvPr/>
          </p:nvSpPr>
          <p:spPr>
            <a:xfrm>
              <a:off x="459858" y="1391915"/>
              <a:ext cx="898591" cy="898591"/>
            </a:xfrm>
            <a:prstGeom prst="ellipse">
              <a:avLst/>
            </a:prstGeom>
            <a:solidFill>
              <a:schemeClr val="tx1">
                <a:lumMod val="75000"/>
                <a:lumOff val="25000"/>
              </a:schemeClr>
            </a:solidFill>
            <a:ln w="57150" cap="flat">
              <a:noFill/>
              <a:prstDash val="solid"/>
              <a:miter/>
            </a:ln>
          </p:spPr>
          <p:txBody>
            <a:bodyPr rtlCol="0" anchor="ctr"/>
            <a:lstStyle/>
            <a:p>
              <a:pPr algn="ctr"/>
              <a:endParaRPr lang="ko-KR" altLang="en-US">
                <a:solidFill>
                  <a:schemeClr val="bg1"/>
                </a:solidFill>
                <a:latin typeface="+mj-lt"/>
              </a:endParaRPr>
            </a:p>
          </p:txBody>
        </p:sp>
        <p:grpSp>
          <p:nvGrpSpPr>
            <p:cNvPr id="27" name="그룹 71"/>
            <p:cNvGrpSpPr/>
            <p:nvPr/>
          </p:nvGrpSpPr>
          <p:grpSpPr>
            <a:xfrm>
              <a:off x="779274" y="1653826"/>
              <a:ext cx="327164" cy="326763"/>
              <a:chOff x="2090919" y="902017"/>
              <a:chExt cx="388715" cy="388239"/>
            </a:xfrm>
            <a:solidFill>
              <a:schemeClr val="bg1"/>
            </a:solidFill>
          </p:grpSpPr>
          <p:sp>
            <p:nvSpPr>
              <p:cNvPr id="30" name="자유형: 도형 72"/>
              <p:cNvSpPr/>
              <p:nvPr/>
            </p:nvSpPr>
            <p:spPr>
              <a:xfrm>
                <a:off x="2412959" y="991314"/>
                <a:ext cx="66675" cy="66675"/>
              </a:xfrm>
              <a:custGeom>
                <a:avLst/>
                <a:gdLst>
                  <a:gd name="connsiteX0" fmla="*/ 62198 w 66675"/>
                  <a:gd name="connsiteY0" fmla="*/ 26146 h 66675"/>
                  <a:gd name="connsiteX1" fmla="*/ 46482 w 66675"/>
                  <a:gd name="connsiteY1" fmla="*/ 10430 h 66675"/>
                  <a:gd name="connsiteX2" fmla="*/ 30766 w 66675"/>
                  <a:gd name="connsiteY2" fmla="*/ 10430 h 66675"/>
                  <a:gd name="connsiteX3" fmla="*/ 7144 w 66675"/>
                  <a:gd name="connsiteY3" fmla="*/ 34052 h 66675"/>
                  <a:gd name="connsiteX4" fmla="*/ 38671 w 66675"/>
                  <a:gd name="connsiteY4" fmla="*/ 65580 h 66675"/>
                  <a:gd name="connsiteX5" fmla="*/ 62293 w 66675"/>
                  <a:gd name="connsiteY5" fmla="*/ 41958 h 66675"/>
                  <a:gd name="connsiteX6" fmla="*/ 62198 w 66675"/>
                  <a:gd name="connsiteY6" fmla="*/ 26146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675" h="66675">
                    <a:moveTo>
                      <a:pt x="62198" y="26146"/>
                    </a:moveTo>
                    <a:lnTo>
                      <a:pt x="46482" y="10430"/>
                    </a:lnTo>
                    <a:cubicBezTo>
                      <a:pt x="42100" y="6048"/>
                      <a:pt x="35052" y="6048"/>
                      <a:pt x="30766" y="10430"/>
                    </a:cubicBezTo>
                    <a:lnTo>
                      <a:pt x="7144" y="34052"/>
                    </a:lnTo>
                    <a:lnTo>
                      <a:pt x="38671" y="65580"/>
                    </a:lnTo>
                    <a:lnTo>
                      <a:pt x="62293" y="41958"/>
                    </a:lnTo>
                    <a:cubicBezTo>
                      <a:pt x="66580" y="37481"/>
                      <a:pt x="66580" y="30432"/>
                      <a:pt x="62198" y="26146"/>
                    </a:cubicBezTo>
                    <a:close/>
                  </a:path>
                </a:pathLst>
              </a:custGeom>
              <a:grpFill/>
              <a:ln w="9525" cap="flat">
                <a:noFill/>
                <a:prstDash val="solid"/>
                <a:miter/>
              </a:ln>
            </p:spPr>
            <p:txBody>
              <a:bodyPr rtlCol="0" anchor="ctr"/>
              <a:lstStyle/>
              <a:p>
                <a:endParaRPr lang="ko-KR" altLang="en-US"/>
              </a:p>
            </p:txBody>
          </p:sp>
          <p:sp>
            <p:nvSpPr>
              <p:cNvPr id="31" name="자유형: 도형 73"/>
              <p:cNvSpPr/>
              <p:nvPr/>
            </p:nvSpPr>
            <p:spPr>
              <a:xfrm>
                <a:off x="2331893" y="1034034"/>
                <a:ext cx="104775" cy="104775"/>
              </a:xfrm>
              <a:custGeom>
                <a:avLst/>
                <a:gdLst>
                  <a:gd name="connsiteX0" fmla="*/ 19725 w 104775"/>
                  <a:gd name="connsiteY0" fmla="*/ 59531 h 104775"/>
                  <a:gd name="connsiteX1" fmla="*/ 7438 w 104775"/>
                  <a:gd name="connsiteY1" fmla="*/ 96488 h 104775"/>
                  <a:gd name="connsiteX2" fmla="*/ 8771 w 104775"/>
                  <a:gd name="connsiteY2" fmla="*/ 102108 h 104775"/>
                  <a:gd name="connsiteX3" fmla="*/ 14391 w 104775"/>
                  <a:gd name="connsiteY3" fmla="*/ 103442 h 104775"/>
                  <a:gd name="connsiteX4" fmla="*/ 51348 w 104775"/>
                  <a:gd name="connsiteY4" fmla="*/ 91154 h 104775"/>
                  <a:gd name="connsiteX5" fmla="*/ 104021 w 104775"/>
                  <a:gd name="connsiteY5" fmla="*/ 38672 h 104775"/>
                  <a:gd name="connsiteX6" fmla="*/ 72494 w 104775"/>
                  <a:gd name="connsiteY6" fmla="*/ 7144 h 104775"/>
                  <a:gd name="connsiteX7" fmla="*/ 19725 w 104775"/>
                  <a:gd name="connsiteY7" fmla="*/ 59531 h 1047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775" h="104775">
                    <a:moveTo>
                      <a:pt x="19725" y="59531"/>
                    </a:moveTo>
                    <a:lnTo>
                      <a:pt x="7438" y="96488"/>
                    </a:lnTo>
                    <a:cubicBezTo>
                      <a:pt x="6771" y="98488"/>
                      <a:pt x="7247" y="100584"/>
                      <a:pt x="8771" y="102108"/>
                    </a:cubicBezTo>
                    <a:cubicBezTo>
                      <a:pt x="10200" y="103537"/>
                      <a:pt x="12391" y="104108"/>
                      <a:pt x="14391" y="103442"/>
                    </a:cubicBezTo>
                    <a:lnTo>
                      <a:pt x="51348" y="91154"/>
                    </a:lnTo>
                    <a:lnTo>
                      <a:pt x="104021" y="38672"/>
                    </a:lnTo>
                    <a:lnTo>
                      <a:pt x="72494" y="7144"/>
                    </a:lnTo>
                    <a:lnTo>
                      <a:pt x="19725" y="59531"/>
                    </a:lnTo>
                    <a:close/>
                  </a:path>
                </a:pathLst>
              </a:custGeom>
              <a:grpFill/>
              <a:ln w="9525" cap="flat">
                <a:noFill/>
                <a:prstDash val="solid"/>
                <a:miter/>
              </a:ln>
            </p:spPr>
            <p:txBody>
              <a:bodyPr rtlCol="0" anchor="ctr"/>
              <a:lstStyle/>
              <a:p>
                <a:endParaRPr lang="ko-KR" altLang="en-US"/>
              </a:p>
            </p:txBody>
          </p:sp>
          <p:sp>
            <p:nvSpPr>
              <p:cNvPr id="32" name="자유형: 도형 74"/>
              <p:cNvSpPr/>
              <p:nvPr/>
            </p:nvSpPr>
            <p:spPr>
              <a:xfrm>
                <a:off x="2090919" y="947356"/>
                <a:ext cx="257175" cy="342900"/>
              </a:xfrm>
              <a:custGeom>
                <a:avLst/>
                <a:gdLst>
                  <a:gd name="connsiteX0" fmla="*/ 29432 w 257175"/>
                  <a:gd name="connsiteY0" fmla="*/ 308705 h 342900"/>
                  <a:gd name="connsiteX1" fmla="*/ 29432 w 257175"/>
                  <a:gd name="connsiteY1" fmla="*/ 7144 h 342900"/>
                  <a:gd name="connsiteX2" fmla="*/ 18288 w 257175"/>
                  <a:gd name="connsiteY2" fmla="*/ 7144 h 342900"/>
                  <a:gd name="connsiteX3" fmla="*/ 7144 w 257175"/>
                  <a:gd name="connsiteY3" fmla="*/ 18288 h 342900"/>
                  <a:gd name="connsiteX4" fmla="*/ 7144 w 257175"/>
                  <a:gd name="connsiteY4" fmla="*/ 331089 h 342900"/>
                  <a:gd name="connsiteX5" fmla="*/ 18288 w 257175"/>
                  <a:gd name="connsiteY5" fmla="*/ 342233 h 342900"/>
                  <a:gd name="connsiteX6" fmla="*/ 241935 w 257175"/>
                  <a:gd name="connsiteY6" fmla="*/ 342233 h 342900"/>
                  <a:gd name="connsiteX7" fmla="*/ 253079 w 257175"/>
                  <a:gd name="connsiteY7" fmla="*/ 331089 h 342900"/>
                  <a:gd name="connsiteX8" fmla="*/ 253079 w 257175"/>
                  <a:gd name="connsiteY8" fmla="*/ 319945 h 342900"/>
                  <a:gd name="connsiteX9" fmla="*/ 40577 w 257175"/>
                  <a:gd name="connsiteY9" fmla="*/ 319945 h 342900"/>
                  <a:gd name="connsiteX10" fmla="*/ 29432 w 257175"/>
                  <a:gd name="connsiteY10" fmla="*/ 308705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7175" h="342900">
                    <a:moveTo>
                      <a:pt x="29432" y="308705"/>
                    </a:moveTo>
                    <a:lnTo>
                      <a:pt x="29432" y="7144"/>
                    </a:lnTo>
                    <a:lnTo>
                      <a:pt x="18288" y="7144"/>
                    </a:lnTo>
                    <a:cubicBezTo>
                      <a:pt x="12097" y="7144"/>
                      <a:pt x="7144" y="12097"/>
                      <a:pt x="7144" y="18288"/>
                    </a:cubicBezTo>
                    <a:lnTo>
                      <a:pt x="7144" y="331089"/>
                    </a:lnTo>
                    <a:cubicBezTo>
                      <a:pt x="7144" y="337280"/>
                      <a:pt x="12097" y="342233"/>
                      <a:pt x="18288" y="342233"/>
                    </a:cubicBezTo>
                    <a:lnTo>
                      <a:pt x="241935" y="342233"/>
                    </a:lnTo>
                    <a:cubicBezTo>
                      <a:pt x="248126" y="342233"/>
                      <a:pt x="253079" y="337280"/>
                      <a:pt x="253079" y="331089"/>
                    </a:cubicBezTo>
                    <a:lnTo>
                      <a:pt x="253079" y="319945"/>
                    </a:lnTo>
                    <a:lnTo>
                      <a:pt x="40577" y="319945"/>
                    </a:lnTo>
                    <a:cubicBezTo>
                      <a:pt x="34385" y="319850"/>
                      <a:pt x="29432" y="314897"/>
                      <a:pt x="29432" y="308705"/>
                    </a:cubicBezTo>
                    <a:close/>
                  </a:path>
                </a:pathLst>
              </a:custGeom>
              <a:grpFill/>
              <a:ln w="9525" cap="flat">
                <a:noFill/>
                <a:prstDash val="solid"/>
                <a:miter/>
              </a:ln>
            </p:spPr>
            <p:txBody>
              <a:bodyPr rtlCol="0" anchor="ctr"/>
              <a:lstStyle/>
              <a:p>
                <a:endParaRPr lang="ko-KR" altLang="en-US"/>
              </a:p>
            </p:txBody>
          </p:sp>
          <p:sp>
            <p:nvSpPr>
              <p:cNvPr id="33" name="자유형: 도형 75"/>
              <p:cNvSpPr/>
              <p:nvPr/>
            </p:nvSpPr>
            <p:spPr>
              <a:xfrm>
                <a:off x="2225317" y="969645"/>
                <a:ext cx="28575" cy="28575"/>
              </a:xfrm>
              <a:custGeom>
                <a:avLst/>
                <a:gdLst>
                  <a:gd name="connsiteX0" fmla="*/ 18288 w 28575"/>
                  <a:gd name="connsiteY0" fmla="*/ 7144 h 28575"/>
                  <a:gd name="connsiteX1" fmla="*/ 7144 w 28575"/>
                  <a:gd name="connsiteY1" fmla="*/ 18288 h 28575"/>
                  <a:gd name="connsiteX2" fmla="*/ 18288 w 28575"/>
                  <a:gd name="connsiteY2" fmla="*/ 29432 h 28575"/>
                  <a:gd name="connsiteX3" fmla="*/ 29432 w 28575"/>
                  <a:gd name="connsiteY3" fmla="*/ 18288 h 28575"/>
                  <a:gd name="connsiteX4" fmla="*/ 18288 w 28575"/>
                  <a:gd name="connsiteY4" fmla="*/ 7144 h 285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575" h="28575">
                    <a:moveTo>
                      <a:pt x="18288" y="7144"/>
                    </a:moveTo>
                    <a:cubicBezTo>
                      <a:pt x="12097" y="7144"/>
                      <a:pt x="7144" y="12097"/>
                      <a:pt x="7144" y="18288"/>
                    </a:cubicBezTo>
                    <a:cubicBezTo>
                      <a:pt x="7144" y="24479"/>
                      <a:pt x="12097" y="29432"/>
                      <a:pt x="18288" y="29432"/>
                    </a:cubicBezTo>
                    <a:cubicBezTo>
                      <a:pt x="24479" y="29432"/>
                      <a:pt x="29432" y="24479"/>
                      <a:pt x="29432" y="18288"/>
                    </a:cubicBezTo>
                    <a:cubicBezTo>
                      <a:pt x="29432" y="12097"/>
                      <a:pt x="24479" y="7144"/>
                      <a:pt x="18288" y="7144"/>
                    </a:cubicBezTo>
                    <a:close/>
                  </a:path>
                </a:pathLst>
              </a:custGeom>
              <a:grpFill/>
              <a:ln w="9525" cap="flat">
                <a:noFill/>
                <a:prstDash val="solid"/>
                <a:miter/>
              </a:ln>
            </p:spPr>
            <p:txBody>
              <a:bodyPr rtlCol="0" anchor="ctr"/>
              <a:lstStyle/>
              <a:p>
                <a:endParaRPr lang="ko-KR" altLang="en-US"/>
              </a:p>
            </p:txBody>
          </p:sp>
          <p:sp>
            <p:nvSpPr>
              <p:cNvPr id="34" name="자유형: 도형 76"/>
              <p:cNvSpPr/>
              <p:nvPr/>
            </p:nvSpPr>
            <p:spPr>
              <a:xfrm>
                <a:off x="2203028" y="1036510"/>
                <a:ext cx="76200" cy="57150"/>
              </a:xfrm>
              <a:custGeom>
                <a:avLst/>
                <a:gdLst>
                  <a:gd name="connsiteX0" fmla="*/ 40576 w 76200"/>
                  <a:gd name="connsiteY0" fmla="*/ 7144 h 57150"/>
                  <a:gd name="connsiteX1" fmla="*/ 7144 w 76200"/>
                  <a:gd name="connsiteY1" fmla="*/ 40577 h 57150"/>
                  <a:gd name="connsiteX2" fmla="*/ 7144 w 76200"/>
                  <a:gd name="connsiteY2" fmla="*/ 51721 h 57150"/>
                  <a:gd name="connsiteX3" fmla="*/ 74009 w 76200"/>
                  <a:gd name="connsiteY3" fmla="*/ 51721 h 57150"/>
                  <a:gd name="connsiteX4" fmla="*/ 74009 w 76200"/>
                  <a:gd name="connsiteY4" fmla="*/ 40577 h 57150"/>
                  <a:gd name="connsiteX5" fmla="*/ 40576 w 76200"/>
                  <a:gd name="connsiteY5" fmla="*/ 7144 h 57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200" h="57150">
                    <a:moveTo>
                      <a:pt x="40576" y="7144"/>
                    </a:moveTo>
                    <a:cubicBezTo>
                      <a:pt x="22098" y="7144"/>
                      <a:pt x="7144" y="22098"/>
                      <a:pt x="7144" y="40577"/>
                    </a:cubicBezTo>
                    <a:lnTo>
                      <a:pt x="7144" y="51721"/>
                    </a:lnTo>
                    <a:lnTo>
                      <a:pt x="74009" y="51721"/>
                    </a:lnTo>
                    <a:lnTo>
                      <a:pt x="74009" y="40577"/>
                    </a:lnTo>
                    <a:cubicBezTo>
                      <a:pt x="74009" y="22098"/>
                      <a:pt x="59055" y="7144"/>
                      <a:pt x="40576" y="7144"/>
                    </a:cubicBezTo>
                    <a:close/>
                  </a:path>
                </a:pathLst>
              </a:custGeom>
              <a:grpFill/>
              <a:ln w="9525" cap="flat">
                <a:noFill/>
                <a:prstDash val="solid"/>
                <a:miter/>
              </a:ln>
            </p:spPr>
            <p:txBody>
              <a:bodyPr rtlCol="0" anchor="ctr"/>
              <a:lstStyle/>
              <a:p>
                <a:endParaRPr lang="ko-KR" altLang="en-US"/>
              </a:p>
            </p:txBody>
          </p:sp>
          <p:sp>
            <p:nvSpPr>
              <p:cNvPr id="35" name="자유형: 도형 77"/>
              <p:cNvSpPr/>
              <p:nvPr/>
            </p:nvSpPr>
            <p:spPr>
              <a:xfrm>
                <a:off x="2135496" y="902017"/>
                <a:ext cx="257175" cy="342900"/>
              </a:xfrm>
              <a:custGeom>
                <a:avLst/>
                <a:gdLst>
                  <a:gd name="connsiteX0" fmla="*/ 189357 w 257175"/>
                  <a:gd name="connsiteY0" fmla="*/ 249936 h 342900"/>
                  <a:gd name="connsiteX1" fmla="*/ 182594 w 257175"/>
                  <a:gd name="connsiteY1" fmla="*/ 221551 h 342900"/>
                  <a:gd name="connsiteX2" fmla="*/ 196596 w 257175"/>
                  <a:gd name="connsiteY2" fmla="*/ 179642 h 342900"/>
                  <a:gd name="connsiteX3" fmla="*/ 252984 w 257175"/>
                  <a:gd name="connsiteY3" fmla="*/ 123254 h 342900"/>
                  <a:gd name="connsiteX4" fmla="*/ 252984 w 257175"/>
                  <a:gd name="connsiteY4" fmla="*/ 97155 h 342900"/>
                  <a:gd name="connsiteX5" fmla="*/ 174974 w 257175"/>
                  <a:gd name="connsiteY5" fmla="*/ 97155 h 342900"/>
                  <a:gd name="connsiteX6" fmla="*/ 163830 w 257175"/>
                  <a:gd name="connsiteY6" fmla="*/ 86011 h 342900"/>
                  <a:gd name="connsiteX7" fmla="*/ 163830 w 257175"/>
                  <a:gd name="connsiteY7" fmla="*/ 7144 h 342900"/>
                  <a:gd name="connsiteX8" fmla="*/ 18288 w 257175"/>
                  <a:gd name="connsiteY8" fmla="*/ 7144 h 342900"/>
                  <a:gd name="connsiteX9" fmla="*/ 7144 w 257175"/>
                  <a:gd name="connsiteY9" fmla="*/ 18288 h 342900"/>
                  <a:gd name="connsiteX10" fmla="*/ 7144 w 257175"/>
                  <a:gd name="connsiteY10" fmla="*/ 331851 h 342900"/>
                  <a:gd name="connsiteX11" fmla="*/ 18288 w 257175"/>
                  <a:gd name="connsiteY11" fmla="*/ 342995 h 342900"/>
                  <a:gd name="connsiteX12" fmla="*/ 241935 w 257175"/>
                  <a:gd name="connsiteY12" fmla="*/ 342995 h 342900"/>
                  <a:gd name="connsiteX13" fmla="*/ 253079 w 257175"/>
                  <a:gd name="connsiteY13" fmla="*/ 331851 h 342900"/>
                  <a:gd name="connsiteX14" fmla="*/ 253079 w 257175"/>
                  <a:gd name="connsiteY14" fmla="*/ 244793 h 342900"/>
                  <a:gd name="connsiteX15" fmla="*/ 214408 w 257175"/>
                  <a:gd name="connsiteY15" fmla="*/ 257747 h 342900"/>
                  <a:gd name="connsiteX16" fmla="*/ 189357 w 257175"/>
                  <a:gd name="connsiteY16" fmla="*/ 249936 h 342900"/>
                  <a:gd name="connsiteX17" fmla="*/ 152686 w 257175"/>
                  <a:gd name="connsiteY17" fmla="*/ 297656 h 342900"/>
                  <a:gd name="connsiteX18" fmla="*/ 63532 w 257175"/>
                  <a:gd name="connsiteY18" fmla="*/ 297656 h 342900"/>
                  <a:gd name="connsiteX19" fmla="*/ 52388 w 257175"/>
                  <a:gd name="connsiteY19" fmla="*/ 286512 h 342900"/>
                  <a:gd name="connsiteX20" fmla="*/ 63532 w 257175"/>
                  <a:gd name="connsiteY20" fmla="*/ 275368 h 342900"/>
                  <a:gd name="connsiteX21" fmla="*/ 152686 w 257175"/>
                  <a:gd name="connsiteY21" fmla="*/ 275368 h 342900"/>
                  <a:gd name="connsiteX22" fmla="*/ 163830 w 257175"/>
                  <a:gd name="connsiteY22" fmla="*/ 286512 h 342900"/>
                  <a:gd name="connsiteX23" fmla="*/ 152686 w 257175"/>
                  <a:gd name="connsiteY23" fmla="*/ 297656 h 342900"/>
                  <a:gd name="connsiteX24" fmla="*/ 152686 w 257175"/>
                  <a:gd name="connsiteY24" fmla="*/ 253079 h 342900"/>
                  <a:gd name="connsiteX25" fmla="*/ 63532 w 257175"/>
                  <a:gd name="connsiteY25" fmla="*/ 253079 h 342900"/>
                  <a:gd name="connsiteX26" fmla="*/ 52388 w 257175"/>
                  <a:gd name="connsiteY26" fmla="*/ 241935 h 342900"/>
                  <a:gd name="connsiteX27" fmla="*/ 63532 w 257175"/>
                  <a:gd name="connsiteY27" fmla="*/ 230791 h 342900"/>
                  <a:gd name="connsiteX28" fmla="*/ 152686 w 257175"/>
                  <a:gd name="connsiteY28" fmla="*/ 230791 h 342900"/>
                  <a:gd name="connsiteX29" fmla="*/ 163830 w 257175"/>
                  <a:gd name="connsiteY29" fmla="*/ 241935 h 342900"/>
                  <a:gd name="connsiteX30" fmla="*/ 152686 w 257175"/>
                  <a:gd name="connsiteY30" fmla="*/ 253079 h 342900"/>
                  <a:gd name="connsiteX31" fmla="*/ 163830 w 257175"/>
                  <a:gd name="connsiteY31" fmla="*/ 197358 h 342900"/>
                  <a:gd name="connsiteX32" fmla="*/ 152686 w 257175"/>
                  <a:gd name="connsiteY32" fmla="*/ 208502 h 342900"/>
                  <a:gd name="connsiteX33" fmla="*/ 63532 w 257175"/>
                  <a:gd name="connsiteY33" fmla="*/ 208502 h 342900"/>
                  <a:gd name="connsiteX34" fmla="*/ 52388 w 257175"/>
                  <a:gd name="connsiteY34" fmla="*/ 197358 h 342900"/>
                  <a:gd name="connsiteX35" fmla="*/ 52388 w 257175"/>
                  <a:gd name="connsiteY35" fmla="*/ 175070 h 342900"/>
                  <a:gd name="connsiteX36" fmla="*/ 108109 w 257175"/>
                  <a:gd name="connsiteY36" fmla="*/ 119348 h 342900"/>
                  <a:gd name="connsiteX37" fmla="*/ 74676 w 257175"/>
                  <a:gd name="connsiteY37" fmla="*/ 85916 h 342900"/>
                  <a:gd name="connsiteX38" fmla="*/ 108109 w 257175"/>
                  <a:gd name="connsiteY38" fmla="*/ 52483 h 342900"/>
                  <a:gd name="connsiteX39" fmla="*/ 141542 w 257175"/>
                  <a:gd name="connsiteY39" fmla="*/ 85916 h 342900"/>
                  <a:gd name="connsiteX40" fmla="*/ 108109 w 257175"/>
                  <a:gd name="connsiteY40" fmla="*/ 119348 h 342900"/>
                  <a:gd name="connsiteX41" fmla="*/ 163830 w 257175"/>
                  <a:gd name="connsiteY41" fmla="*/ 175070 h 342900"/>
                  <a:gd name="connsiteX42" fmla="*/ 163830 w 257175"/>
                  <a:gd name="connsiteY42" fmla="*/ 197358 h 342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257175" h="342900">
                    <a:moveTo>
                      <a:pt x="189357" y="249936"/>
                    </a:moveTo>
                    <a:cubicBezTo>
                      <a:pt x="181832" y="242316"/>
                      <a:pt x="179260" y="231458"/>
                      <a:pt x="182594" y="221551"/>
                    </a:cubicBezTo>
                    <a:lnTo>
                      <a:pt x="196596" y="179642"/>
                    </a:lnTo>
                    <a:lnTo>
                      <a:pt x="252984" y="123254"/>
                    </a:lnTo>
                    <a:lnTo>
                      <a:pt x="252984" y="97155"/>
                    </a:lnTo>
                    <a:lnTo>
                      <a:pt x="174974" y="97155"/>
                    </a:lnTo>
                    <a:cubicBezTo>
                      <a:pt x="168783" y="97155"/>
                      <a:pt x="163830" y="92202"/>
                      <a:pt x="163830" y="86011"/>
                    </a:cubicBezTo>
                    <a:lnTo>
                      <a:pt x="163830" y="7144"/>
                    </a:lnTo>
                    <a:lnTo>
                      <a:pt x="18288" y="7144"/>
                    </a:lnTo>
                    <a:cubicBezTo>
                      <a:pt x="12097" y="7144"/>
                      <a:pt x="7144" y="12097"/>
                      <a:pt x="7144" y="18288"/>
                    </a:cubicBezTo>
                    <a:lnTo>
                      <a:pt x="7144" y="331851"/>
                    </a:lnTo>
                    <a:cubicBezTo>
                      <a:pt x="7144" y="338042"/>
                      <a:pt x="12097" y="342995"/>
                      <a:pt x="18288" y="342995"/>
                    </a:cubicBezTo>
                    <a:lnTo>
                      <a:pt x="241935" y="342995"/>
                    </a:lnTo>
                    <a:cubicBezTo>
                      <a:pt x="248126" y="342995"/>
                      <a:pt x="253079" y="338042"/>
                      <a:pt x="253079" y="331851"/>
                    </a:cubicBezTo>
                    <a:lnTo>
                      <a:pt x="253079" y="244793"/>
                    </a:lnTo>
                    <a:lnTo>
                      <a:pt x="214408" y="257747"/>
                    </a:lnTo>
                    <a:cubicBezTo>
                      <a:pt x="204597" y="258223"/>
                      <a:pt x="197263" y="257651"/>
                      <a:pt x="189357" y="249936"/>
                    </a:cubicBezTo>
                    <a:close/>
                    <a:moveTo>
                      <a:pt x="152686" y="297656"/>
                    </a:moveTo>
                    <a:lnTo>
                      <a:pt x="63532" y="297656"/>
                    </a:lnTo>
                    <a:cubicBezTo>
                      <a:pt x="57341" y="297656"/>
                      <a:pt x="52388" y="292703"/>
                      <a:pt x="52388" y="286512"/>
                    </a:cubicBezTo>
                    <a:cubicBezTo>
                      <a:pt x="52388" y="280321"/>
                      <a:pt x="57341" y="275368"/>
                      <a:pt x="63532" y="275368"/>
                    </a:cubicBezTo>
                    <a:lnTo>
                      <a:pt x="152686" y="275368"/>
                    </a:lnTo>
                    <a:cubicBezTo>
                      <a:pt x="158877" y="275368"/>
                      <a:pt x="163830" y="280321"/>
                      <a:pt x="163830" y="286512"/>
                    </a:cubicBezTo>
                    <a:cubicBezTo>
                      <a:pt x="163830" y="292608"/>
                      <a:pt x="158877" y="297656"/>
                      <a:pt x="152686" y="297656"/>
                    </a:cubicBezTo>
                    <a:close/>
                    <a:moveTo>
                      <a:pt x="152686" y="253079"/>
                    </a:moveTo>
                    <a:lnTo>
                      <a:pt x="63532" y="253079"/>
                    </a:lnTo>
                    <a:cubicBezTo>
                      <a:pt x="57341" y="253079"/>
                      <a:pt x="52388" y="248126"/>
                      <a:pt x="52388" y="241935"/>
                    </a:cubicBezTo>
                    <a:cubicBezTo>
                      <a:pt x="52388" y="235744"/>
                      <a:pt x="57341" y="230791"/>
                      <a:pt x="63532" y="230791"/>
                    </a:cubicBezTo>
                    <a:lnTo>
                      <a:pt x="152686" y="230791"/>
                    </a:lnTo>
                    <a:cubicBezTo>
                      <a:pt x="158877" y="230791"/>
                      <a:pt x="163830" y="235744"/>
                      <a:pt x="163830" y="241935"/>
                    </a:cubicBezTo>
                    <a:cubicBezTo>
                      <a:pt x="163830" y="248126"/>
                      <a:pt x="158877" y="253079"/>
                      <a:pt x="152686" y="253079"/>
                    </a:cubicBezTo>
                    <a:close/>
                    <a:moveTo>
                      <a:pt x="163830" y="197358"/>
                    </a:moveTo>
                    <a:cubicBezTo>
                      <a:pt x="163830" y="203549"/>
                      <a:pt x="158877" y="208502"/>
                      <a:pt x="152686" y="208502"/>
                    </a:cubicBezTo>
                    <a:lnTo>
                      <a:pt x="63532" y="208502"/>
                    </a:lnTo>
                    <a:cubicBezTo>
                      <a:pt x="57341" y="208502"/>
                      <a:pt x="52388" y="203549"/>
                      <a:pt x="52388" y="197358"/>
                    </a:cubicBezTo>
                    <a:lnTo>
                      <a:pt x="52388" y="175070"/>
                    </a:lnTo>
                    <a:cubicBezTo>
                      <a:pt x="52388" y="144304"/>
                      <a:pt x="77343" y="119348"/>
                      <a:pt x="108109" y="119348"/>
                    </a:cubicBezTo>
                    <a:cubicBezTo>
                      <a:pt x="89630" y="119348"/>
                      <a:pt x="74676" y="104394"/>
                      <a:pt x="74676" y="85916"/>
                    </a:cubicBezTo>
                    <a:cubicBezTo>
                      <a:pt x="74676" y="67437"/>
                      <a:pt x="89630" y="52483"/>
                      <a:pt x="108109" y="52483"/>
                    </a:cubicBezTo>
                    <a:cubicBezTo>
                      <a:pt x="126587" y="52483"/>
                      <a:pt x="141542" y="67437"/>
                      <a:pt x="141542" y="85916"/>
                    </a:cubicBezTo>
                    <a:cubicBezTo>
                      <a:pt x="141542" y="104394"/>
                      <a:pt x="126587" y="119348"/>
                      <a:pt x="108109" y="119348"/>
                    </a:cubicBezTo>
                    <a:cubicBezTo>
                      <a:pt x="138875" y="119348"/>
                      <a:pt x="163830" y="144304"/>
                      <a:pt x="163830" y="175070"/>
                    </a:cubicBezTo>
                    <a:lnTo>
                      <a:pt x="163830" y="197358"/>
                    </a:lnTo>
                    <a:close/>
                  </a:path>
                </a:pathLst>
              </a:custGeom>
              <a:grpFill/>
              <a:ln w="9525" cap="flat">
                <a:noFill/>
                <a:prstDash val="solid"/>
                <a:miter/>
              </a:ln>
            </p:spPr>
            <p:txBody>
              <a:bodyPr rtlCol="0" anchor="ctr"/>
              <a:lstStyle/>
              <a:p>
                <a:endParaRPr lang="ko-KR" altLang="en-US"/>
              </a:p>
            </p:txBody>
          </p:sp>
          <p:sp>
            <p:nvSpPr>
              <p:cNvPr id="36" name="자유형: 도형 78"/>
              <p:cNvSpPr/>
              <p:nvPr/>
            </p:nvSpPr>
            <p:spPr>
              <a:xfrm>
                <a:off x="2314471" y="902017"/>
                <a:ext cx="76200" cy="76200"/>
              </a:xfrm>
              <a:custGeom>
                <a:avLst/>
                <a:gdLst>
                  <a:gd name="connsiteX0" fmla="*/ 7144 w 76200"/>
                  <a:gd name="connsiteY0" fmla="*/ 7144 h 76200"/>
                  <a:gd name="connsiteX1" fmla="*/ 7144 w 76200"/>
                  <a:gd name="connsiteY1" fmla="*/ 74771 h 76200"/>
                  <a:gd name="connsiteX2" fmla="*/ 74009 w 76200"/>
                  <a:gd name="connsiteY2" fmla="*/ 74771 h 76200"/>
                </a:gdLst>
                <a:ahLst/>
                <a:cxnLst>
                  <a:cxn ang="0">
                    <a:pos x="connsiteX0" y="connsiteY0"/>
                  </a:cxn>
                  <a:cxn ang="0">
                    <a:pos x="connsiteX1" y="connsiteY1"/>
                  </a:cxn>
                  <a:cxn ang="0">
                    <a:pos x="connsiteX2" y="connsiteY2"/>
                  </a:cxn>
                </a:cxnLst>
                <a:rect l="l" t="t" r="r" b="b"/>
                <a:pathLst>
                  <a:path w="76200" h="76200">
                    <a:moveTo>
                      <a:pt x="7144" y="7144"/>
                    </a:moveTo>
                    <a:lnTo>
                      <a:pt x="7144" y="74771"/>
                    </a:lnTo>
                    <a:lnTo>
                      <a:pt x="74009" y="74771"/>
                    </a:lnTo>
                    <a:close/>
                  </a:path>
                </a:pathLst>
              </a:custGeom>
              <a:grpFill/>
              <a:ln w="9525" cap="flat">
                <a:noFill/>
                <a:prstDash val="solid"/>
                <a:miter/>
              </a:ln>
            </p:spPr>
            <p:txBody>
              <a:bodyPr rtlCol="0" anchor="ctr"/>
              <a:lstStyle/>
              <a:p>
                <a:endParaRPr lang="ko-KR" altLang="en-US"/>
              </a:p>
            </p:txBody>
          </p:sp>
        </p:grpSp>
        <p:sp>
          <p:nvSpPr>
            <p:cNvPr id="28" name="TextBox 85"/>
            <p:cNvSpPr txBox="1"/>
            <p:nvPr/>
          </p:nvSpPr>
          <p:spPr>
            <a:xfrm>
              <a:off x="1118427" y="1785948"/>
              <a:ext cx="4893574" cy="971132"/>
            </a:xfrm>
            <a:prstGeom prst="rect">
              <a:avLst/>
            </a:prstGeom>
            <a:noFill/>
          </p:spPr>
          <p:txBody>
            <a:bodyPr wrap="square" rtlCol="0">
              <a:spAutoFit/>
            </a:bodyPr>
            <a:lstStyle/>
            <a:p>
              <a:pPr algn="ctr"/>
              <a:r>
                <a:rPr lang="en-US" altLang="zh-CN" sz="1200" b="0" i="0" dirty="0">
                  <a:effectLst/>
                  <a:latin typeface="幼圆" panose="02010509060101010101" pitchFamily="49" charset="-122"/>
                  <a:ea typeface="幼圆" panose="02010509060101010101" pitchFamily="49" charset="-122"/>
                </a:rPr>
                <a:t>Heart disease</a:t>
              </a:r>
              <a:r>
                <a:rPr lang="zh-CN" altLang="en-US" sz="1200" b="0" i="0" dirty="0">
                  <a:effectLst/>
                  <a:latin typeface="幼圆" panose="02010509060101010101" pitchFamily="49" charset="-122"/>
                  <a:ea typeface="幼圆" panose="02010509060101010101" pitchFamily="49" charset="-122"/>
                </a:rPr>
                <a:t> affects the heart </a:t>
              </a:r>
              <a:endParaRPr lang="zh-CN" altLang="en-US" sz="1200" b="0" i="0" dirty="0">
                <a:effectLst/>
                <a:latin typeface="幼圆" panose="02010509060101010101" pitchFamily="49" charset="-122"/>
                <a:ea typeface="幼圆" panose="02010509060101010101" pitchFamily="49" charset="-122"/>
              </a:endParaRPr>
            </a:p>
            <a:p>
              <a:pPr algn="ctr"/>
              <a:r>
                <a:rPr lang="zh-CN" altLang="en-US" sz="1200" b="0" i="0" dirty="0">
                  <a:effectLst/>
                  <a:latin typeface="幼圆" panose="02010509060101010101" pitchFamily="49" charset="-122"/>
                  <a:ea typeface="幼圆" panose="02010509060101010101" pitchFamily="49" charset="-122"/>
                </a:rPr>
                <a:t>tissue, leading to oxygen </a:t>
              </a:r>
              <a:endParaRPr lang="zh-CN" altLang="en-US" sz="1200" b="0" i="0" dirty="0">
                <a:effectLst/>
                <a:latin typeface="幼圆" panose="02010509060101010101" pitchFamily="49" charset="-122"/>
                <a:ea typeface="幼圆" panose="02010509060101010101" pitchFamily="49" charset="-122"/>
              </a:endParaRPr>
            </a:p>
            <a:p>
              <a:pPr algn="ctr"/>
              <a:r>
                <a:rPr lang="zh-CN" altLang="en-US" sz="1200" b="0" i="0" dirty="0">
                  <a:effectLst/>
                  <a:latin typeface="幼圆" panose="02010509060101010101" pitchFamily="49" charset="-122"/>
                  <a:ea typeface="幼圆" panose="02010509060101010101" pitchFamily="49" charset="-122"/>
                </a:rPr>
                <a:t>supply issues and potentially  </a:t>
              </a:r>
              <a:endParaRPr lang="zh-CN" altLang="en-US" sz="1200" b="0" i="0" dirty="0">
                <a:effectLst/>
                <a:latin typeface="幼圆" panose="02010509060101010101" pitchFamily="49" charset="-122"/>
                <a:ea typeface="幼圆" panose="02010509060101010101" pitchFamily="49" charset="-122"/>
              </a:endParaRPr>
            </a:p>
            <a:p>
              <a:pPr algn="ctr"/>
              <a:r>
                <a:rPr lang="zh-CN" altLang="en-US" sz="1200" b="0" i="0" dirty="0">
                  <a:effectLst/>
                  <a:latin typeface="幼圆" panose="02010509060101010101" pitchFamily="49" charset="-122"/>
                  <a:ea typeface="幼圆" panose="02010509060101010101" pitchFamily="49" charset="-122"/>
                </a:rPr>
                <a:t>life-threatening conditions</a:t>
              </a:r>
              <a:endParaRPr lang="zh-CN" altLang="en-US" sz="1200" b="0" i="0" dirty="0">
                <a:effectLst/>
                <a:latin typeface="幼圆" panose="02010509060101010101" pitchFamily="49" charset="-122"/>
                <a:ea typeface="幼圆" panose="02010509060101010101" pitchFamily="49" charset="-122"/>
              </a:endParaRPr>
            </a:p>
          </p:txBody>
        </p:sp>
        <p:sp>
          <p:nvSpPr>
            <p:cNvPr id="29" name="직사각형 86"/>
            <p:cNvSpPr/>
            <p:nvPr/>
          </p:nvSpPr>
          <p:spPr>
            <a:xfrm>
              <a:off x="1523748" y="1451756"/>
              <a:ext cx="3304221" cy="368300"/>
            </a:xfrm>
            <a:prstGeom prst="rect">
              <a:avLst/>
            </a:prstGeom>
          </p:spPr>
          <p:txBody>
            <a:bodyPr wrap="square">
              <a:spAutoFit/>
            </a:bodyPr>
            <a:lstStyle/>
            <a:p>
              <a:r>
                <a:rPr lang="en-US" altLang="ko-KR" b="1" dirty="0">
                  <a:solidFill>
                    <a:srgbClr val="1C3257"/>
                  </a:solidFill>
                  <a:latin typeface="微软雅黑" panose="020B0503020204020204" pitchFamily="34" charset="-122"/>
                </a:rPr>
                <a:t>Damage</a:t>
              </a:r>
              <a:endParaRPr lang="ko-KR" altLang="en-US" b="1" dirty="0">
                <a:solidFill>
                  <a:srgbClr val="1C3257"/>
                </a:solidFill>
                <a:latin typeface="微软雅黑" panose="020B0503020204020204" pitchFamily="34" charset="-122"/>
              </a:endParaRPr>
            </a:p>
          </p:txBody>
        </p:sp>
      </p:grpSp>
      <p:grpSp>
        <p:nvGrpSpPr>
          <p:cNvPr id="37" name="组合 36"/>
          <p:cNvGrpSpPr/>
          <p:nvPr/>
        </p:nvGrpSpPr>
        <p:grpSpPr>
          <a:xfrm>
            <a:off x="4836783" y="940160"/>
            <a:ext cx="3776920" cy="1603642"/>
            <a:chOff x="6622622" y="1508502"/>
            <a:chExt cx="4519057" cy="1874071"/>
          </a:xfrm>
        </p:grpSpPr>
        <p:sp>
          <p:nvSpPr>
            <p:cNvPr id="38" name="타원 79"/>
            <p:cNvSpPr/>
            <p:nvPr/>
          </p:nvSpPr>
          <p:spPr>
            <a:xfrm>
              <a:off x="6622622" y="1508502"/>
              <a:ext cx="898591" cy="898591"/>
            </a:xfrm>
            <a:prstGeom prst="ellipse">
              <a:avLst/>
            </a:prstGeom>
            <a:solidFill>
              <a:srgbClr val="5EDDD6"/>
            </a:solidFill>
            <a:ln w="57150" cap="flat">
              <a:noFill/>
              <a:prstDash val="solid"/>
              <a:miter/>
            </a:ln>
          </p:spPr>
          <p:txBody>
            <a:bodyPr rtlCol="0" anchor="ctr"/>
            <a:lstStyle/>
            <a:p>
              <a:pPr algn="ctr"/>
              <a:endParaRPr lang="ko-KR" altLang="en-US">
                <a:solidFill>
                  <a:schemeClr val="bg1"/>
                </a:solidFill>
                <a:latin typeface="+mj-lt"/>
              </a:endParaRPr>
            </a:p>
          </p:txBody>
        </p:sp>
        <p:sp>
          <p:nvSpPr>
            <p:cNvPr id="39" name="TextBox 89"/>
            <p:cNvSpPr txBox="1"/>
            <p:nvPr/>
          </p:nvSpPr>
          <p:spPr>
            <a:xfrm>
              <a:off x="7787242" y="1889907"/>
              <a:ext cx="2977515" cy="1492666"/>
            </a:xfrm>
            <a:prstGeom prst="rect">
              <a:avLst/>
            </a:prstGeom>
            <a:noFill/>
          </p:spPr>
          <p:txBody>
            <a:bodyPr wrap="square" rtlCol="0">
              <a:spAutoFit/>
            </a:bodyPr>
            <a:lstStyle/>
            <a:p>
              <a:r>
                <a:rPr lang="zh-CN" altLang="en-US" sz="1100" dirty="0">
                  <a:effectLst/>
                  <a:latin typeface="幼圆" panose="02010509060101010101" pitchFamily="49" charset="-122"/>
                  <a:ea typeface="幼圆" panose="02010509060101010101" pitchFamily="49" charset="-122"/>
                  <a:sym typeface="+mn-ea"/>
                </a:rPr>
                <a:t>According to the World Health</a:t>
              </a:r>
              <a:endParaRPr lang="zh-CN" altLang="en-US" sz="1100" dirty="0">
                <a:effectLst/>
                <a:latin typeface="幼圆" panose="02010509060101010101" pitchFamily="49" charset="-122"/>
                <a:ea typeface="幼圆" panose="02010509060101010101" pitchFamily="49" charset="-122"/>
                <a:sym typeface="+mn-ea"/>
              </a:endParaRPr>
            </a:p>
            <a:p>
              <a:r>
                <a:rPr lang="zh-CN" altLang="en-US" sz="1100" dirty="0">
                  <a:effectLst/>
                  <a:latin typeface="幼圆" panose="02010509060101010101" pitchFamily="49" charset="-122"/>
                  <a:ea typeface="幼圆" panose="02010509060101010101" pitchFamily="49" charset="-122"/>
                  <a:sym typeface="+mn-ea"/>
                </a:rPr>
                <a:t>Organization (WHO), more than </a:t>
              </a:r>
              <a:endParaRPr lang="zh-CN" altLang="en-US" sz="1100" dirty="0">
                <a:effectLst/>
                <a:latin typeface="幼圆" panose="02010509060101010101" pitchFamily="49" charset="-122"/>
                <a:ea typeface="幼圆" panose="02010509060101010101" pitchFamily="49" charset="-122"/>
                <a:sym typeface="+mn-ea"/>
              </a:endParaRPr>
            </a:p>
            <a:p>
              <a:r>
                <a:rPr lang="zh-CN" altLang="en-US" sz="1100" dirty="0">
                  <a:effectLst/>
                  <a:latin typeface="幼圆" panose="02010509060101010101" pitchFamily="49" charset="-122"/>
                  <a:ea typeface="幼圆" panose="02010509060101010101" pitchFamily="49" charset="-122"/>
                  <a:sym typeface="+mn-ea"/>
                </a:rPr>
                <a:t>17.5 million people die from </a:t>
              </a:r>
              <a:endParaRPr lang="zh-CN" altLang="en-US" sz="1100" dirty="0">
                <a:effectLst/>
                <a:latin typeface="幼圆" panose="02010509060101010101" pitchFamily="49" charset="-122"/>
                <a:ea typeface="幼圆" panose="02010509060101010101" pitchFamily="49" charset="-122"/>
                <a:sym typeface="+mn-ea"/>
              </a:endParaRPr>
            </a:p>
            <a:p>
              <a:r>
                <a:rPr lang="zh-CN" altLang="en-US" sz="1100" dirty="0">
                  <a:effectLst/>
                  <a:latin typeface="幼圆" panose="02010509060101010101" pitchFamily="49" charset="-122"/>
                  <a:ea typeface="幼圆" panose="02010509060101010101" pitchFamily="49" charset="-122"/>
                  <a:sym typeface="+mn-ea"/>
                </a:rPr>
                <a:t>heart disease each year. And </a:t>
              </a:r>
              <a:endParaRPr lang="zh-CN" altLang="en-US" sz="1100" dirty="0">
                <a:effectLst/>
                <a:latin typeface="幼圆" panose="02010509060101010101" pitchFamily="49" charset="-122"/>
                <a:ea typeface="幼圆" panose="02010509060101010101" pitchFamily="49" charset="-122"/>
                <a:sym typeface="+mn-ea"/>
              </a:endParaRPr>
            </a:p>
            <a:p>
              <a:r>
                <a:rPr lang="zh-CN" altLang="en-US" sz="1100" dirty="0">
                  <a:effectLst/>
                  <a:latin typeface="幼圆" panose="02010509060101010101" pitchFamily="49" charset="-122"/>
                  <a:ea typeface="幼圆" panose="02010509060101010101" pitchFamily="49" charset="-122"/>
                  <a:sym typeface="+mn-ea"/>
                </a:rPr>
                <a:t>the number of deaths from heart disease is still increasing </a:t>
              </a:r>
              <a:endParaRPr lang="zh-CN" altLang="en-US" sz="1100" dirty="0">
                <a:effectLst/>
                <a:latin typeface="幼圆" panose="02010509060101010101" pitchFamily="49" charset="-122"/>
                <a:ea typeface="幼圆" panose="02010509060101010101" pitchFamily="49" charset="-122"/>
                <a:sym typeface="+mn-ea"/>
              </a:endParaRPr>
            </a:p>
            <a:p>
              <a:r>
                <a:rPr lang="zh-CN" altLang="en-US" sz="1100" dirty="0">
                  <a:effectLst/>
                  <a:latin typeface="幼圆" panose="02010509060101010101" pitchFamily="49" charset="-122"/>
                  <a:ea typeface="幼圆" panose="02010509060101010101" pitchFamily="49" charset="-122"/>
                  <a:sym typeface="+mn-ea"/>
                </a:rPr>
                <a:t>year by year</a:t>
              </a:r>
              <a:r>
                <a:rPr lang="en-US" altLang="zh-CN" sz="1100" dirty="0">
                  <a:effectLst/>
                  <a:latin typeface="幼圆" panose="02010509060101010101" pitchFamily="49" charset="-122"/>
                  <a:ea typeface="幼圆" panose="02010509060101010101" pitchFamily="49" charset="-122"/>
                  <a:sym typeface="+mn-ea"/>
                </a:rPr>
                <a:t>.</a:t>
              </a:r>
              <a:endParaRPr lang="en-US" altLang="zh-CN" sz="1100" dirty="0">
                <a:effectLst/>
                <a:latin typeface="幼圆" panose="02010509060101010101" pitchFamily="49" charset="-122"/>
                <a:ea typeface="幼圆" panose="02010509060101010101" pitchFamily="49" charset="-122"/>
                <a:sym typeface="+mn-ea"/>
              </a:endParaRPr>
            </a:p>
          </p:txBody>
        </p:sp>
        <p:sp>
          <p:nvSpPr>
            <p:cNvPr id="40" name="직사각형 90"/>
            <p:cNvSpPr/>
            <p:nvPr/>
          </p:nvSpPr>
          <p:spPr>
            <a:xfrm>
              <a:off x="7837458" y="1544317"/>
              <a:ext cx="3304221" cy="368300"/>
            </a:xfrm>
            <a:prstGeom prst="rect">
              <a:avLst/>
            </a:prstGeom>
          </p:spPr>
          <p:txBody>
            <a:bodyPr wrap="square">
              <a:spAutoFit/>
            </a:bodyPr>
            <a:lstStyle/>
            <a:p>
              <a:r>
                <a:rPr lang="en-US" altLang="zh-CN" b="1" dirty="0">
                  <a:latin typeface="微软雅黑" panose="020B0503020204020204" pitchFamily="34" charset="-122"/>
                  <a:ea typeface="微软雅黑" panose="020B0503020204020204" pitchFamily="34" charset="-122"/>
                </a:rPr>
                <a:t>S</a:t>
              </a:r>
              <a:r>
                <a:rPr lang="zh-CN" altLang="en-US" b="1" dirty="0">
                  <a:latin typeface="微软雅黑" panose="020B0503020204020204" pitchFamily="34" charset="-122"/>
                  <a:ea typeface="微软雅黑" panose="020B0503020204020204" pitchFamily="34" charset="-122"/>
                </a:rPr>
                <a:t>tatistical data</a:t>
              </a:r>
              <a:endParaRPr lang="zh-CN" altLang="en-US" b="1" dirty="0">
                <a:latin typeface="微软雅黑" panose="020B0503020204020204" pitchFamily="34" charset="-122"/>
                <a:ea typeface="微软雅黑" panose="020B0503020204020204" pitchFamily="34" charset="-122"/>
              </a:endParaRPr>
            </a:p>
          </p:txBody>
        </p:sp>
        <p:pic>
          <p:nvPicPr>
            <p:cNvPr id="41" name="그래픽 28"/>
            <p:cNvPicPr>
              <a:picLocks noChangeAspect="1"/>
            </p:cNvPicPr>
            <p:nvPr/>
          </p:nvPicPr>
          <p:blipFill>
            <a:blip r:embed="rId1">
              <a:extLst>
                <a:ext uri="{96DAC541-7B7A-43D3-8B79-37D633B846F1}">
                  <asvg:svgBlip xmlns:asvg="http://schemas.microsoft.com/office/drawing/2016/SVG/main" r:embed="rId2"/>
                </a:ext>
              </a:extLst>
            </a:blip>
            <a:stretch>
              <a:fillRect/>
            </a:stretch>
          </p:blipFill>
          <p:spPr>
            <a:xfrm>
              <a:off x="6888651" y="1786162"/>
              <a:ext cx="366532" cy="366532"/>
            </a:xfrm>
            <a:prstGeom prst="rect">
              <a:avLst/>
            </a:prstGeom>
          </p:spPr>
        </p:pic>
      </p:grpSp>
      <p:grpSp>
        <p:nvGrpSpPr>
          <p:cNvPr id="42" name="组合 41"/>
          <p:cNvGrpSpPr/>
          <p:nvPr/>
        </p:nvGrpSpPr>
        <p:grpSpPr>
          <a:xfrm>
            <a:off x="565534" y="2600573"/>
            <a:ext cx="4051710" cy="1549476"/>
            <a:chOff x="6439355" y="3807969"/>
            <a:chExt cx="4392135" cy="1777288"/>
          </a:xfrm>
        </p:grpSpPr>
        <p:sp>
          <p:nvSpPr>
            <p:cNvPr id="43" name="타원 80"/>
            <p:cNvSpPr/>
            <p:nvPr>
              <p:custDataLst>
                <p:tags r:id="rId3"/>
              </p:custDataLst>
            </p:nvPr>
          </p:nvSpPr>
          <p:spPr>
            <a:xfrm>
              <a:off x="6439355" y="3807969"/>
              <a:ext cx="898591" cy="898591"/>
            </a:xfrm>
            <a:prstGeom prst="ellipse">
              <a:avLst/>
            </a:prstGeom>
            <a:solidFill>
              <a:schemeClr val="tx1">
                <a:lumMod val="50000"/>
                <a:lumOff val="50000"/>
              </a:schemeClr>
            </a:solidFill>
            <a:ln w="57150" cap="flat">
              <a:noFill/>
              <a:prstDash val="solid"/>
              <a:miter/>
            </a:ln>
          </p:spPr>
          <p:txBody>
            <a:bodyPr rtlCol="0" anchor="ctr"/>
            <a:lstStyle/>
            <a:p>
              <a:pPr algn="ctr"/>
              <a:endParaRPr lang="ko-KR" altLang="en-US">
                <a:solidFill>
                  <a:schemeClr val="bg1"/>
                </a:solidFill>
                <a:latin typeface="+mj-lt"/>
              </a:endParaRPr>
            </a:p>
          </p:txBody>
        </p:sp>
        <p:sp>
          <p:nvSpPr>
            <p:cNvPr id="44" name="자유형: 도형 81"/>
            <p:cNvSpPr/>
            <p:nvPr>
              <p:custDataLst>
                <p:tags r:id="rId4"/>
              </p:custDataLst>
            </p:nvPr>
          </p:nvSpPr>
          <p:spPr>
            <a:xfrm>
              <a:off x="6744348" y="4126070"/>
              <a:ext cx="288604" cy="328687"/>
            </a:xfrm>
            <a:custGeom>
              <a:avLst/>
              <a:gdLst>
                <a:gd name="connsiteX0" fmla="*/ 336869 w 342900"/>
                <a:gd name="connsiteY0" fmla="*/ 48482 h 390525"/>
                <a:gd name="connsiteX1" fmla="*/ 286006 w 342900"/>
                <a:gd name="connsiteY1" fmla="*/ 7144 h 390525"/>
                <a:gd name="connsiteX2" fmla="*/ 286006 w 342900"/>
                <a:gd name="connsiteY2" fmla="*/ 7144 h 390525"/>
                <a:gd name="connsiteX3" fmla="*/ 255716 w 342900"/>
                <a:gd name="connsiteY3" fmla="*/ 7144 h 390525"/>
                <a:gd name="connsiteX4" fmla="*/ 90172 w 342900"/>
                <a:gd name="connsiteY4" fmla="*/ 7144 h 390525"/>
                <a:gd name="connsiteX5" fmla="*/ 59882 w 342900"/>
                <a:gd name="connsiteY5" fmla="*/ 7144 h 390525"/>
                <a:gd name="connsiteX6" fmla="*/ 59882 w 342900"/>
                <a:gd name="connsiteY6" fmla="*/ 7144 h 390525"/>
                <a:gd name="connsiteX7" fmla="*/ 9019 w 342900"/>
                <a:gd name="connsiteY7" fmla="*/ 48482 h 390525"/>
                <a:gd name="connsiteX8" fmla="*/ 19592 w 342900"/>
                <a:gd name="connsiteY8" fmla="*/ 103727 h 390525"/>
                <a:gd name="connsiteX9" fmla="*/ 73217 w 342900"/>
                <a:gd name="connsiteY9" fmla="*/ 152305 h 390525"/>
                <a:gd name="connsiteX10" fmla="*/ 155704 w 342900"/>
                <a:gd name="connsiteY10" fmla="*/ 244126 h 390525"/>
                <a:gd name="connsiteX11" fmla="*/ 155704 w 342900"/>
                <a:gd name="connsiteY11" fmla="*/ 282035 h 390525"/>
                <a:gd name="connsiteX12" fmla="*/ 102459 w 342900"/>
                <a:gd name="connsiteY12" fmla="*/ 282035 h 390525"/>
                <a:gd name="connsiteX13" fmla="*/ 85124 w 342900"/>
                <a:gd name="connsiteY13" fmla="*/ 299371 h 390525"/>
                <a:gd name="connsiteX14" fmla="*/ 85124 w 342900"/>
                <a:gd name="connsiteY14" fmla="*/ 370332 h 390525"/>
                <a:gd name="connsiteX15" fmla="*/ 102459 w 342900"/>
                <a:gd name="connsiteY15" fmla="*/ 387667 h 390525"/>
                <a:gd name="connsiteX16" fmla="*/ 244001 w 342900"/>
                <a:gd name="connsiteY16" fmla="*/ 387667 h 390525"/>
                <a:gd name="connsiteX17" fmla="*/ 261336 w 342900"/>
                <a:gd name="connsiteY17" fmla="*/ 370332 h 390525"/>
                <a:gd name="connsiteX18" fmla="*/ 261336 w 342900"/>
                <a:gd name="connsiteY18" fmla="*/ 299371 h 390525"/>
                <a:gd name="connsiteX19" fmla="*/ 244001 w 342900"/>
                <a:gd name="connsiteY19" fmla="*/ 282035 h 390525"/>
                <a:gd name="connsiteX20" fmla="*/ 190756 w 342900"/>
                <a:gd name="connsiteY20" fmla="*/ 282035 h 390525"/>
                <a:gd name="connsiteX21" fmla="*/ 190756 w 342900"/>
                <a:gd name="connsiteY21" fmla="*/ 244221 h 390525"/>
                <a:gd name="connsiteX22" fmla="*/ 272862 w 342900"/>
                <a:gd name="connsiteY22" fmla="*/ 152305 h 390525"/>
                <a:gd name="connsiteX23" fmla="*/ 326297 w 342900"/>
                <a:gd name="connsiteY23" fmla="*/ 103822 h 390525"/>
                <a:gd name="connsiteX24" fmla="*/ 336869 w 342900"/>
                <a:gd name="connsiteY24" fmla="*/ 48482 h 390525"/>
                <a:gd name="connsiteX25" fmla="*/ 42833 w 342900"/>
                <a:gd name="connsiteY25" fmla="*/ 57340 h 390525"/>
                <a:gd name="connsiteX26" fmla="*/ 60168 w 342900"/>
                <a:gd name="connsiteY26" fmla="*/ 42005 h 390525"/>
                <a:gd name="connsiteX27" fmla="*/ 60168 w 342900"/>
                <a:gd name="connsiteY27" fmla="*/ 42005 h 390525"/>
                <a:gd name="connsiteX28" fmla="*/ 73217 w 342900"/>
                <a:gd name="connsiteY28" fmla="*/ 42005 h 390525"/>
                <a:gd name="connsiteX29" fmla="*/ 73313 w 342900"/>
                <a:gd name="connsiteY29" fmla="*/ 110871 h 390525"/>
                <a:gd name="connsiteX30" fmla="*/ 42833 w 342900"/>
                <a:gd name="connsiteY30" fmla="*/ 57340 h 390525"/>
                <a:gd name="connsiteX31" fmla="*/ 273052 w 342900"/>
                <a:gd name="connsiteY31" fmla="*/ 110776 h 390525"/>
                <a:gd name="connsiteX32" fmla="*/ 273052 w 342900"/>
                <a:gd name="connsiteY32" fmla="*/ 42005 h 390525"/>
                <a:gd name="connsiteX33" fmla="*/ 286101 w 342900"/>
                <a:gd name="connsiteY33" fmla="*/ 42005 h 390525"/>
                <a:gd name="connsiteX34" fmla="*/ 286101 w 342900"/>
                <a:gd name="connsiteY34" fmla="*/ 42005 h 390525"/>
                <a:gd name="connsiteX35" fmla="*/ 303436 w 342900"/>
                <a:gd name="connsiteY35" fmla="*/ 57340 h 390525"/>
                <a:gd name="connsiteX36" fmla="*/ 273052 w 342900"/>
                <a:gd name="connsiteY36" fmla="*/ 110776 h 390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342900" h="390525">
                  <a:moveTo>
                    <a:pt x="336869" y="48482"/>
                  </a:moveTo>
                  <a:cubicBezTo>
                    <a:pt x="330678" y="24098"/>
                    <a:pt x="309723" y="7144"/>
                    <a:pt x="286006" y="7144"/>
                  </a:cubicBezTo>
                  <a:cubicBezTo>
                    <a:pt x="286006" y="7144"/>
                    <a:pt x="286006" y="7144"/>
                    <a:pt x="286006" y="7144"/>
                  </a:cubicBezTo>
                  <a:lnTo>
                    <a:pt x="255716" y="7144"/>
                  </a:lnTo>
                  <a:lnTo>
                    <a:pt x="90172" y="7144"/>
                  </a:lnTo>
                  <a:lnTo>
                    <a:pt x="59882" y="7144"/>
                  </a:lnTo>
                  <a:cubicBezTo>
                    <a:pt x="59882" y="7144"/>
                    <a:pt x="59882" y="7144"/>
                    <a:pt x="59882" y="7144"/>
                  </a:cubicBezTo>
                  <a:cubicBezTo>
                    <a:pt x="36165" y="7144"/>
                    <a:pt x="15305" y="24194"/>
                    <a:pt x="9019" y="48482"/>
                  </a:cubicBezTo>
                  <a:cubicBezTo>
                    <a:pt x="5876" y="60865"/>
                    <a:pt x="5113" y="80581"/>
                    <a:pt x="19592" y="103727"/>
                  </a:cubicBezTo>
                  <a:cubicBezTo>
                    <a:pt x="30640" y="121444"/>
                    <a:pt x="48738" y="137731"/>
                    <a:pt x="73217" y="152305"/>
                  </a:cubicBezTo>
                  <a:cubicBezTo>
                    <a:pt x="76265" y="198501"/>
                    <a:pt x="110841" y="236220"/>
                    <a:pt x="155704" y="244126"/>
                  </a:cubicBezTo>
                  <a:lnTo>
                    <a:pt x="155704" y="282035"/>
                  </a:lnTo>
                  <a:lnTo>
                    <a:pt x="102459" y="282035"/>
                  </a:lnTo>
                  <a:cubicBezTo>
                    <a:pt x="92934" y="282035"/>
                    <a:pt x="85124" y="289751"/>
                    <a:pt x="85124" y="299371"/>
                  </a:cubicBezTo>
                  <a:lnTo>
                    <a:pt x="85124" y="370332"/>
                  </a:lnTo>
                  <a:cubicBezTo>
                    <a:pt x="85124" y="379857"/>
                    <a:pt x="92839" y="387667"/>
                    <a:pt x="102459" y="387667"/>
                  </a:cubicBezTo>
                  <a:lnTo>
                    <a:pt x="244001" y="387667"/>
                  </a:lnTo>
                  <a:cubicBezTo>
                    <a:pt x="253526" y="387667"/>
                    <a:pt x="261336" y="379952"/>
                    <a:pt x="261336" y="370332"/>
                  </a:cubicBezTo>
                  <a:lnTo>
                    <a:pt x="261336" y="299371"/>
                  </a:lnTo>
                  <a:cubicBezTo>
                    <a:pt x="261336" y="289846"/>
                    <a:pt x="253621" y="282035"/>
                    <a:pt x="244001" y="282035"/>
                  </a:cubicBezTo>
                  <a:lnTo>
                    <a:pt x="190756" y="282035"/>
                  </a:lnTo>
                  <a:lnTo>
                    <a:pt x="190756" y="244221"/>
                  </a:lnTo>
                  <a:cubicBezTo>
                    <a:pt x="235238" y="236410"/>
                    <a:pt x="269908" y="198596"/>
                    <a:pt x="272862" y="152305"/>
                  </a:cubicBezTo>
                  <a:cubicBezTo>
                    <a:pt x="297246" y="137731"/>
                    <a:pt x="315247" y="121444"/>
                    <a:pt x="326297" y="103822"/>
                  </a:cubicBezTo>
                  <a:cubicBezTo>
                    <a:pt x="340774" y="80581"/>
                    <a:pt x="340013" y="60865"/>
                    <a:pt x="336869" y="48482"/>
                  </a:cubicBezTo>
                  <a:close/>
                  <a:moveTo>
                    <a:pt x="42833" y="57340"/>
                  </a:moveTo>
                  <a:cubicBezTo>
                    <a:pt x="45405" y="47244"/>
                    <a:pt x="53501" y="42005"/>
                    <a:pt x="60168" y="42005"/>
                  </a:cubicBezTo>
                  <a:lnTo>
                    <a:pt x="60168" y="42005"/>
                  </a:lnTo>
                  <a:lnTo>
                    <a:pt x="73217" y="42005"/>
                  </a:lnTo>
                  <a:lnTo>
                    <a:pt x="73313" y="110871"/>
                  </a:lnTo>
                  <a:cubicBezTo>
                    <a:pt x="46643" y="90297"/>
                    <a:pt x="39499" y="70580"/>
                    <a:pt x="42833" y="57340"/>
                  </a:cubicBezTo>
                  <a:close/>
                  <a:moveTo>
                    <a:pt x="273052" y="110776"/>
                  </a:moveTo>
                  <a:lnTo>
                    <a:pt x="273052" y="42005"/>
                  </a:lnTo>
                  <a:lnTo>
                    <a:pt x="286101" y="42005"/>
                  </a:lnTo>
                  <a:lnTo>
                    <a:pt x="286101" y="42005"/>
                  </a:lnTo>
                  <a:cubicBezTo>
                    <a:pt x="292769" y="42005"/>
                    <a:pt x="300865" y="47244"/>
                    <a:pt x="303436" y="57340"/>
                  </a:cubicBezTo>
                  <a:cubicBezTo>
                    <a:pt x="306865" y="70580"/>
                    <a:pt x="299722" y="90202"/>
                    <a:pt x="273052" y="110776"/>
                  </a:cubicBezTo>
                  <a:close/>
                </a:path>
              </a:pathLst>
            </a:custGeom>
            <a:solidFill>
              <a:schemeClr val="bg1"/>
            </a:solidFill>
            <a:ln w="9525" cap="flat">
              <a:noFill/>
              <a:prstDash val="solid"/>
              <a:miter/>
            </a:ln>
          </p:spPr>
          <p:txBody>
            <a:bodyPr rtlCol="0" anchor="ctr"/>
            <a:lstStyle/>
            <a:p>
              <a:endParaRPr lang="ko-KR" altLang="en-US"/>
            </a:p>
          </p:txBody>
        </p:sp>
        <p:sp>
          <p:nvSpPr>
            <p:cNvPr id="45" name="TextBox 91"/>
            <p:cNvSpPr txBox="1"/>
            <p:nvPr>
              <p:custDataLst>
                <p:tags r:id="rId5"/>
              </p:custDataLst>
            </p:nvPr>
          </p:nvSpPr>
          <p:spPr>
            <a:xfrm>
              <a:off x="7403689" y="4290414"/>
              <a:ext cx="3387091" cy="1294843"/>
            </a:xfrm>
            <a:prstGeom prst="rect">
              <a:avLst/>
            </a:prstGeom>
            <a:noFill/>
          </p:spPr>
          <p:txBody>
            <a:bodyPr wrap="square" rtlCol="0">
              <a:spAutoFit/>
            </a:bodyPr>
            <a:lstStyle/>
            <a:p>
              <a:pPr algn="ctr"/>
              <a:r>
                <a:rPr lang="zh-CN" altLang="en-US" sz="1100" dirty="0">
                  <a:latin typeface="幼圆" panose="02010509060101010101" pitchFamily="49" charset="-122"/>
                  <a:ea typeface="幼圆" panose="02010509060101010101" pitchFamily="49" charset="-122"/>
                </a:rPr>
                <a:t>Preventive measures such as quitting smoking, maintaining a healthy </a:t>
              </a:r>
              <a:endParaRPr lang="zh-CN" altLang="en-US" sz="1100" dirty="0">
                <a:latin typeface="幼圆" panose="02010509060101010101" pitchFamily="49" charset="-122"/>
                <a:ea typeface="幼圆" panose="02010509060101010101" pitchFamily="49" charset="-122"/>
              </a:endParaRPr>
            </a:p>
            <a:p>
              <a:pPr algn="ctr"/>
              <a:r>
                <a:rPr lang="zh-CN" altLang="en-US" sz="1100" dirty="0">
                  <a:latin typeface="幼圆" panose="02010509060101010101" pitchFamily="49" charset="-122"/>
                  <a:ea typeface="幼圆" panose="02010509060101010101" pitchFamily="49" charset="-122"/>
                </a:rPr>
                <a:t>weight, balanced diet, and regular </a:t>
              </a:r>
              <a:endParaRPr lang="zh-CN" altLang="en-US" sz="1100" dirty="0">
                <a:latin typeface="幼圆" panose="02010509060101010101" pitchFamily="49" charset="-122"/>
                <a:ea typeface="幼圆" panose="02010509060101010101" pitchFamily="49" charset="-122"/>
              </a:endParaRPr>
            </a:p>
            <a:p>
              <a:pPr algn="ctr"/>
              <a:r>
                <a:rPr lang="zh-CN" altLang="en-US" sz="1100" dirty="0">
                  <a:latin typeface="幼圆" panose="02010509060101010101" pitchFamily="49" charset="-122"/>
                  <a:ea typeface="幼圆" panose="02010509060101010101" pitchFamily="49" charset="-122"/>
                </a:rPr>
                <a:t>exercise can mitigate the risk. </a:t>
              </a:r>
              <a:endParaRPr lang="zh-CN" altLang="en-US" sz="1100" dirty="0">
                <a:latin typeface="幼圆" panose="02010509060101010101" pitchFamily="49" charset="-122"/>
                <a:ea typeface="幼圆" panose="02010509060101010101" pitchFamily="49" charset="-122"/>
              </a:endParaRPr>
            </a:p>
            <a:p>
              <a:pPr algn="ctr"/>
              <a:r>
                <a:rPr lang="zh-CN" altLang="en-US" sz="1100" dirty="0">
                  <a:latin typeface="幼圆" panose="02010509060101010101" pitchFamily="49" charset="-122"/>
                  <a:ea typeface="幼圆" panose="02010509060101010101" pitchFamily="49" charset="-122"/>
                </a:rPr>
                <a:t>Early prediction is </a:t>
              </a:r>
              <a:r>
                <a:rPr lang="en-US" altLang="zh-CN" sz="1100" dirty="0">
                  <a:latin typeface="幼圆" panose="02010509060101010101" pitchFamily="49" charset="-122"/>
                  <a:ea typeface="幼圆" panose="02010509060101010101" pitchFamily="49" charset="-122"/>
                </a:rPr>
                <a:t>useful</a:t>
              </a:r>
              <a:r>
                <a:rPr lang="zh-CN" altLang="en-US" sz="1100" dirty="0">
                  <a:latin typeface="幼圆" panose="02010509060101010101" pitchFamily="49" charset="-122"/>
                  <a:ea typeface="幼圆" panose="02010509060101010101" pitchFamily="49" charset="-122"/>
                </a:rPr>
                <a:t> for </a:t>
              </a:r>
              <a:endParaRPr lang="zh-CN" altLang="en-US" sz="1100" dirty="0">
                <a:latin typeface="幼圆" panose="02010509060101010101" pitchFamily="49" charset="-122"/>
                <a:ea typeface="幼圆" panose="02010509060101010101" pitchFamily="49" charset="-122"/>
              </a:endParaRPr>
            </a:p>
            <a:p>
              <a:pPr algn="ctr"/>
              <a:r>
                <a:rPr lang="zh-CN" altLang="en-US" sz="1100" dirty="0">
                  <a:latin typeface="幼圆" panose="02010509060101010101" pitchFamily="49" charset="-122"/>
                  <a:ea typeface="幼圆" panose="02010509060101010101" pitchFamily="49" charset="-122"/>
                </a:rPr>
                <a:t>effective treatment</a:t>
              </a:r>
              <a:endParaRPr lang="zh-CN" altLang="en-US" sz="1100" dirty="0">
                <a:latin typeface="幼圆" panose="02010509060101010101" pitchFamily="49" charset="-122"/>
                <a:ea typeface="幼圆" panose="02010509060101010101" pitchFamily="49" charset="-122"/>
              </a:endParaRPr>
            </a:p>
          </p:txBody>
        </p:sp>
        <p:sp>
          <p:nvSpPr>
            <p:cNvPr id="46" name="직사각형 92"/>
            <p:cNvSpPr/>
            <p:nvPr>
              <p:custDataLst>
                <p:tags r:id="rId6"/>
              </p:custDataLst>
            </p:nvPr>
          </p:nvSpPr>
          <p:spPr>
            <a:xfrm>
              <a:off x="7527269" y="3853809"/>
              <a:ext cx="3304221" cy="353028"/>
            </a:xfrm>
            <a:prstGeom prst="rect">
              <a:avLst/>
            </a:prstGeom>
          </p:spPr>
          <p:txBody>
            <a:bodyPr wrap="square">
              <a:spAutoFit/>
            </a:bodyPr>
            <a:lstStyle/>
            <a:p>
              <a:r>
                <a:rPr lang="en-US" altLang="ko-KR" b="1" dirty="0">
                  <a:solidFill>
                    <a:srgbClr val="1C3257"/>
                  </a:solidFill>
                  <a:latin typeface="微软雅黑" panose="020B0503020204020204" pitchFamily="34" charset="-122"/>
                </a:rPr>
                <a:t>Prevent</a:t>
              </a:r>
              <a:endParaRPr lang="en-US" altLang="ko-KR" b="1" i="0" dirty="0">
                <a:solidFill>
                  <a:srgbClr val="1C3257"/>
                </a:solidFill>
                <a:latin typeface="微软雅黑" panose="020B0503020204020204" pitchFamily="34" charset="-122"/>
              </a:endParaRPr>
            </a:p>
          </p:txBody>
        </p:sp>
      </p:grpSp>
      <p:pic>
        <p:nvPicPr>
          <p:cNvPr id="49" name="图片 4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4572000" y="2640537"/>
            <a:ext cx="4162179" cy="2096574"/>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250" fill="hold"/>
                                        <p:tgtEl>
                                          <p:spTgt spid="25"/>
                                        </p:tgtEl>
                                        <p:attrNameLst>
                                          <p:attrName>ppt_x</p:attrName>
                                        </p:attrNameLst>
                                      </p:cBhvr>
                                      <p:tavLst>
                                        <p:tav tm="0">
                                          <p:val>
                                            <p:strVal val="#ppt_x"/>
                                          </p:val>
                                        </p:tav>
                                        <p:tav tm="100000">
                                          <p:val>
                                            <p:strVal val="#ppt_x"/>
                                          </p:val>
                                        </p:tav>
                                      </p:tavLst>
                                    </p:anim>
                                    <p:anim calcmode="lin" valueType="num">
                                      <p:cBhvr additive="base">
                                        <p:cTn id="8" dur="250" fill="hold"/>
                                        <p:tgtEl>
                                          <p:spTgt spid="2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7"/>
                                        </p:tgtEl>
                                        <p:attrNameLst>
                                          <p:attrName>style.visibility</p:attrName>
                                        </p:attrNameLst>
                                      </p:cBhvr>
                                      <p:to>
                                        <p:strVal val="visible"/>
                                      </p:to>
                                    </p:set>
                                    <p:anim calcmode="lin" valueType="num">
                                      <p:cBhvr additive="base">
                                        <p:cTn id="13" dur="250" fill="hold"/>
                                        <p:tgtEl>
                                          <p:spTgt spid="37"/>
                                        </p:tgtEl>
                                        <p:attrNameLst>
                                          <p:attrName>ppt_x</p:attrName>
                                        </p:attrNameLst>
                                      </p:cBhvr>
                                      <p:tavLst>
                                        <p:tav tm="0">
                                          <p:val>
                                            <p:strVal val="#ppt_x"/>
                                          </p:val>
                                        </p:tav>
                                        <p:tav tm="100000">
                                          <p:val>
                                            <p:strVal val="#ppt_x"/>
                                          </p:val>
                                        </p:tav>
                                      </p:tavLst>
                                    </p:anim>
                                    <p:anim calcmode="lin" valueType="num">
                                      <p:cBhvr additive="base">
                                        <p:cTn id="14" dur="250" fill="hold"/>
                                        <p:tgtEl>
                                          <p:spTgt spid="3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250"/>
                                        <p:tgtEl>
                                          <p:spTgt spid="42"/>
                                        </p:tgtEl>
                                      </p:cBhvr>
                                    </p:animEffect>
                                    <p:anim calcmode="lin" valueType="num">
                                      <p:cBhvr>
                                        <p:cTn id="20" dur="250" fill="hold"/>
                                        <p:tgtEl>
                                          <p:spTgt spid="42"/>
                                        </p:tgtEl>
                                        <p:attrNameLst>
                                          <p:attrName>ppt_x</p:attrName>
                                        </p:attrNameLst>
                                      </p:cBhvr>
                                      <p:tavLst>
                                        <p:tav tm="0">
                                          <p:val>
                                            <p:strVal val="#ppt_x"/>
                                          </p:val>
                                        </p:tav>
                                        <p:tav tm="100000">
                                          <p:val>
                                            <p:strVal val="#ppt_x"/>
                                          </p:val>
                                        </p:tav>
                                      </p:tavLst>
                                    </p:anim>
                                    <p:anim calcmode="lin" valueType="num">
                                      <p:cBhvr>
                                        <p:cTn id="21" dur="250" fill="hold"/>
                                        <p:tgtEl>
                                          <p:spTgt spid="4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7" name="Google Shape;777;p58"/>
          <p:cNvSpPr txBox="1">
            <a:spLocks noGrp="1"/>
          </p:cNvSpPr>
          <p:nvPr>
            <p:ph type="title"/>
          </p:nvPr>
        </p:nvSpPr>
        <p:spPr>
          <a:xfrm>
            <a:off x="1814475" y="540000"/>
            <a:ext cx="4448100" cy="10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Thanks!</a:t>
            </a:r>
            <a:endParaRPr lang="en-GB"/>
          </a:p>
        </p:txBody>
      </p:sp>
      <p:sp>
        <p:nvSpPr>
          <p:cNvPr id="778" name="Google Shape;778;p58"/>
          <p:cNvSpPr txBox="1">
            <a:spLocks noGrp="1"/>
          </p:cNvSpPr>
          <p:nvPr>
            <p:ph type="subTitle" idx="1"/>
          </p:nvPr>
        </p:nvSpPr>
        <p:spPr>
          <a:xfrm>
            <a:off x="1814475" y="1737798"/>
            <a:ext cx="4448100" cy="123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b="1"/>
              <a:t>Do you have any questions?</a:t>
            </a:r>
            <a:endParaRPr b="1"/>
          </a:p>
          <a:p>
            <a:pPr marL="0" lvl="0" indent="0" algn="l" rtl="0">
              <a:spcBef>
                <a:spcPts val="1000"/>
              </a:spcBef>
              <a:spcAft>
                <a:spcPts val="0"/>
              </a:spcAft>
              <a:buNone/>
            </a:pPr>
            <a:r>
              <a:rPr lang="en-GB"/>
              <a:t>youremail@freepik.com</a:t>
            </a:r>
            <a:endParaRPr lang="en-GB"/>
          </a:p>
          <a:p>
            <a:pPr marL="0" lvl="0" indent="0" algn="l" rtl="0">
              <a:spcBef>
                <a:spcPts val="0"/>
              </a:spcBef>
              <a:spcAft>
                <a:spcPts val="0"/>
              </a:spcAft>
              <a:buNone/>
            </a:pPr>
            <a:r>
              <a:rPr lang="en-GB"/>
              <a:t>+34 654 321 432</a:t>
            </a:r>
            <a:endParaRPr lang="en-GB"/>
          </a:p>
          <a:p>
            <a:pPr marL="0" lvl="0" indent="0" algn="l" rtl="0">
              <a:spcBef>
                <a:spcPts val="0"/>
              </a:spcBef>
              <a:spcAft>
                <a:spcPts val="0"/>
              </a:spcAft>
              <a:buNone/>
            </a:pPr>
            <a:r>
              <a:rPr lang="en-GB"/>
              <a:t>yourwebsite.com</a:t>
            </a:r>
            <a:endParaRPr lang="en-GB"/>
          </a:p>
        </p:txBody>
      </p:sp>
      <p:sp>
        <p:nvSpPr>
          <p:cNvPr id="779" name="Google Shape;779;p58"/>
          <p:cNvSpPr txBox="1"/>
          <p:nvPr/>
        </p:nvSpPr>
        <p:spPr>
          <a:xfrm>
            <a:off x="1814475" y="4125850"/>
            <a:ext cx="4833300" cy="260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sz="1000">
                <a:solidFill>
                  <a:schemeClr val="dk1"/>
                </a:solidFill>
                <a:latin typeface="Kanit"/>
                <a:ea typeface="Kanit"/>
                <a:cs typeface="Kanit"/>
                <a:sym typeface="Kanit"/>
              </a:rPr>
              <a:t>Please keep this slide for attribution</a:t>
            </a:r>
            <a:endParaRPr sz="1000">
              <a:solidFill>
                <a:schemeClr val="dk1"/>
              </a:solidFill>
              <a:latin typeface="Kanit"/>
              <a:ea typeface="Kanit"/>
              <a:cs typeface="Kanit"/>
              <a:sym typeface="Kanit"/>
            </a:endParaRPr>
          </a:p>
        </p:txBody>
      </p:sp>
      <p:sp>
        <p:nvSpPr>
          <p:cNvPr id="780" name="Google Shape;780;p58"/>
          <p:cNvSpPr/>
          <p:nvPr/>
        </p:nvSpPr>
        <p:spPr>
          <a:xfrm rot="5400000">
            <a:off x="6421121" y="1651950"/>
            <a:ext cx="33972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 name="Google Shape;781;p58"/>
          <p:cNvSpPr/>
          <p:nvPr/>
        </p:nvSpPr>
        <p:spPr>
          <a:xfrm rot="5400000">
            <a:off x="-27400" y="3981750"/>
            <a:ext cx="2230200" cy="93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 name="Google Shape;782;p58"/>
          <p:cNvSpPr/>
          <p:nvPr/>
        </p:nvSpPr>
        <p:spPr>
          <a:xfrm>
            <a:off x="1902836" y="31075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83" name="Google Shape;783;p58"/>
          <p:cNvGrpSpPr/>
          <p:nvPr/>
        </p:nvGrpSpPr>
        <p:grpSpPr>
          <a:xfrm>
            <a:off x="2450863" y="3107490"/>
            <a:ext cx="407432" cy="407391"/>
            <a:chOff x="812101" y="2571761"/>
            <a:chExt cx="417066" cy="417024"/>
          </a:xfrm>
        </p:grpSpPr>
        <p:sp>
          <p:nvSpPr>
            <p:cNvPr id="784" name="Google Shape;784;p58"/>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 name="Google Shape;785;p58"/>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 name="Google Shape;786;p58"/>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 name="Google Shape;787;p58"/>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 name="Google Shape;788;p58"/>
          <p:cNvGrpSpPr/>
          <p:nvPr/>
        </p:nvGrpSpPr>
        <p:grpSpPr>
          <a:xfrm>
            <a:off x="2998944" y="3107490"/>
            <a:ext cx="407391" cy="407391"/>
            <a:chOff x="1323129" y="2571761"/>
            <a:chExt cx="417024" cy="417024"/>
          </a:xfrm>
        </p:grpSpPr>
        <p:sp>
          <p:nvSpPr>
            <p:cNvPr id="789" name="Google Shape;789;p58"/>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0" name="Google Shape;790;p58"/>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1" name="Google Shape;791;p58"/>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2" name="Google Shape;792;p58"/>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796"/>
        <p:cNvGrpSpPr/>
        <p:nvPr/>
      </p:nvGrpSpPr>
      <p:grpSpPr>
        <a:xfrm>
          <a:off x="0" y="0"/>
          <a:ext cx="0" cy="0"/>
          <a:chOff x="0" y="0"/>
          <a:chExt cx="0" cy="0"/>
        </a:xfrm>
      </p:grpSpPr>
      <p:sp>
        <p:nvSpPr>
          <p:cNvPr id="797" name="Google Shape;797;p5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Icons</a:t>
            </a:r>
            <a:endParaRPr lang="en-GB"/>
          </a:p>
        </p:txBody>
      </p:sp>
      <p:grpSp>
        <p:nvGrpSpPr>
          <p:cNvPr id="798" name="Google Shape;798;p59"/>
          <p:cNvGrpSpPr/>
          <p:nvPr/>
        </p:nvGrpSpPr>
        <p:grpSpPr>
          <a:xfrm>
            <a:off x="1715859" y="1516722"/>
            <a:ext cx="354821" cy="354821"/>
            <a:chOff x="1455985" y="1387734"/>
            <a:chExt cx="387106" cy="387106"/>
          </a:xfrm>
        </p:grpSpPr>
        <p:sp>
          <p:nvSpPr>
            <p:cNvPr id="799" name="Google Shape;799;p59"/>
            <p:cNvSpPr/>
            <p:nvPr/>
          </p:nvSpPr>
          <p:spPr>
            <a:xfrm>
              <a:off x="1455985" y="1387734"/>
              <a:ext cx="387106" cy="387106"/>
            </a:xfrm>
            <a:custGeom>
              <a:avLst/>
              <a:gdLst/>
              <a:ahLst/>
              <a:cxnLst/>
              <a:rect l="l" t="t" r="r" b="b"/>
              <a:pathLst>
                <a:path w="17749" h="17749" extrusionOk="0">
                  <a:moveTo>
                    <a:pt x="8874" y="1043"/>
                  </a:moveTo>
                  <a:cubicBezTo>
                    <a:pt x="13192" y="1043"/>
                    <a:pt x="16706" y="4556"/>
                    <a:pt x="16706" y="8874"/>
                  </a:cubicBezTo>
                  <a:cubicBezTo>
                    <a:pt x="16706" y="13192"/>
                    <a:pt x="13192" y="16706"/>
                    <a:pt x="8874" y="16706"/>
                  </a:cubicBezTo>
                  <a:cubicBezTo>
                    <a:pt x="4556" y="16706"/>
                    <a:pt x="1043" y="13192"/>
                    <a:pt x="1043" y="8874"/>
                  </a:cubicBezTo>
                  <a:cubicBezTo>
                    <a:pt x="1043" y="4556"/>
                    <a:pt x="4556" y="1043"/>
                    <a:pt x="8874" y="1043"/>
                  </a:cubicBezTo>
                  <a:close/>
                  <a:moveTo>
                    <a:pt x="8874" y="0"/>
                  </a:moveTo>
                  <a:cubicBezTo>
                    <a:pt x="6503" y="0"/>
                    <a:pt x="4276" y="923"/>
                    <a:pt x="2598" y="2598"/>
                  </a:cubicBezTo>
                  <a:cubicBezTo>
                    <a:pt x="923" y="4276"/>
                    <a:pt x="0" y="6503"/>
                    <a:pt x="0" y="8874"/>
                  </a:cubicBezTo>
                  <a:cubicBezTo>
                    <a:pt x="0" y="11245"/>
                    <a:pt x="923" y="13472"/>
                    <a:pt x="2598" y="15150"/>
                  </a:cubicBezTo>
                  <a:cubicBezTo>
                    <a:pt x="4276" y="16825"/>
                    <a:pt x="6503" y="17748"/>
                    <a:pt x="8874" y="17748"/>
                  </a:cubicBezTo>
                  <a:cubicBezTo>
                    <a:pt x="11245" y="17748"/>
                    <a:pt x="13472" y="16825"/>
                    <a:pt x="15150" y="15150"/>
                  </a:cubicBezTo>
                  <a:cubicBezTo>
                    <a:pt x="16825" y="13472"/>
                    <a:pt x="17748" y="11245"/>
                    <a:pt x="17748" y="8874"/>
                  </a:cubicBezTo>
                  <a:cubicBezTo>
                    <a:pt x="17748" y="6503"/>
                    <a:pt x="16825" y="4276"/>
                    <a:pt x="15150" y="2598"/>
                  </a:cubicBezTo>
                  <a:cubicBezTo>
                    <a:pt x="13472" y="923"/>
                    <a:pt x="11245" y="0"/>
                    <a:pt x="8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0" name="Google Shape;800;p59"/>
            <p:cNvSpPr/>
            <p:nvPr/>
          </p:nvSpPr>
          <p:spPr>
            <a:xfrm>
              <a:off x="1537271" y="1476632"/>
              <a:ext cx="224534" cy="209289"/>
            </a:xfrm>
            <a:custGeom>
              <a:avLst/>
              <a:gdLst/>
              <a:ahLst/>
              <a:cxnLst/>
              <a:rect l="l" t="t" r="r" b="b"/>
              <a:pathLst>
                <a:path w="10295" h="9596" extrusionOk="0">
                  <a:moveTo>
                    <a:pt x="5147" y="1143"/>
                  </a:moveTo>
                  <a:cubicBezTo>
                    <a:pt x="5946" y="1143"/>
                    <a:pt x="6708" y="1398"/>
                    <a:pt x="7335" y="1872"/>
                  </a:cubicBezTo>
                  <a:lnTo>
                    <a:pt x="2221" y="6986"/>
                  </a:lnTo>
                  <a:cubicBezTo>
                    <a:pt x="1747" y="6359"/>
                    <a:pt x="1492" y="5597"/>
                    <a:pt x="1492" y="4798"/>
                  </a:cubicBezTo>
                  <a:cubicBezTo>
                    <a:pt x="1492" y="2779"/>
                    <a:pt x="3128" y="1143"/>
                    <a:pt x="5147" y="1143"/>
                  </a:cubicBezTo>
                  <a:close/>
                  <a:moveTo>
                    <a:pt x="8073" y="2610"/>
                  </a:moveTo>
                  <a:cubicBezTo>
                    <a:pt x="9141" y="4033"/>
                    <a:pt x="9041" y="6071"/>
                    <a:pt x="7732" y="7383"/>
                  </a:cubicBezTo>
                  <a:cubicBezTo>
                    <a:pt x="7016" y="8098"/>
                    <a:pt x="6082" y="8453"/>
                    <a:pt x="5149" y="8453"/>
                  </a:cubicBezTo>
                  <a:cubicBezTo>
                    <a:pt x="4376" y="8453"/>
                    <a:pt x="3604" y="8209"/>
                    <a:pt x="2959" y="7724"/>
                  </a:cubicBezTo>
                  <a:lnTo>
                    <a:pt x="8073" y="2610"/>
                  </a:lnTo>
                  <a:close/>
                  <a:moveTo>
                    <a:pt x="9207" y="1"/>
                  </a:moveTo>
                  <a:lnTo>
                    <a:pt x="8078" y="1126"/>
                  </a:lnTo>
                  <a:cubicBezTo>
                    <a:pt x="7226" y="443"/>
                    <a:pt x="6187" y="99"/>
                    <a:pt x="5147" y="99"/>
                  </a:cubicBezTo>
                  <a:cubicBezTo>
                    <a:pt x="3946" y="99"/>
                    <a:pt x="2744" y="556"/>
                    <a:pt x="1825" y="1476"/>
                  </a:cubicBezTo>
                  <a:cubicBezTo>
                    <a:pt x="111" y="3190"/>
                    <a:pt x="0" y="5888"/>
                    <a:pt x="1475" y="7729"/>
                  </a:cubicBezTo>
                  <a:lnTo>
                    <a:pt x="350" y="8858"/>
                  </a:lnTo>
                  <a:lnTo>
                    <a:pt x="1087" y="9596"/>
                  </a:lnTo>
                  <a:lnTo>
                    <a:pt x="2216" y="8470"/>
                  </a:lnTo>
                  <a:cubicBezTo>
                    <a:pt x="3068" y="9154"/>
                    <a:pt x="4107" y="9497"/>
                    <a:pt x="5148" y="9497"/>
                  </a:cubicBezTo>
                  <a:cubicBezTo>
                    <a:pt x="6348" y="9497"/>
                    <a:pt x="7550" y="9040"/>
                    <a:pt x="8469" y="8120"/>
                  </a:cubicBezTo>
                  <a:cubicBezTo>
                    <a:pt x="10183" y="6407"/>
                    <a:pt x="10294" y="3708"/>
                    <a:pt x="8819" y="1867"/>
                  </a:cubicBezTo>
                  <a:lnTo>
                    <a:pt x="9945" y="738"/>
                  </a:lnTo>
                  <a:lnTo>
                    <a:pt x="9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1" name="Google Shape;801;p59"/>
          <p:cNvGrpSpPr/>
          <p:nvPr/>
        </p:nvGrpSpPr>
        <p:grpSpPr>
          <a:xfrm>
            <a:off x="2342419" y="1516722"/>
            <a:ext cx="292229" cy="354821"/>
            <a:chOff x="2139554" y="1387734"/>
            <a:chExt cx="318819" cy="387106"/>
          </a:xfrm>
        </p:grpSpPr>
        <p:sp>
          <p:nvSpPr>
            <p:cNvPr id="802" name="Google Shape;802;p59"/>
            <p:cNvSpPr/>
            <p:nvPr/>
          </p:nvSpPr>
          <p:spPr>
            <a:xfrm>
              <a:off x="2139554" y="1387734"/>
              <a:ext cx="318819" cy="387106"/>
            </a:xfrm>
            <a:custGeom>
              <a:avLst/>
              <a:gdLst/>
              <a:ahLst/>
              <a:cxnLst/>
              <a:rect l="l" t="t" r="r" b="b"/>
              <a:pathLst>
                <a:path w="14618" h="17749" extrusionOk="0">
                  <a:moveTo>
                    <a:pt x="11484" y="1043"/>
                  </a:moveTo>
                  <a:lnTo>
                    <a:pt x="11484" y="14617"/>
                  </a:lnTo>
                  <a:lnTo>
                    <a:pt x="1046" y="14617"/>
                  </a:lnTo>
                  <a:lnTo>
                    <a:pt x="1046" y="1043"/>
                  </a:lnTo>
                  <a:close/>
                  <a:moveTo>
                    <a:pt x="13572" y="3131"/>
                  </a:moveTo>
                  <a:lnTo>
                    <a:pt x="13572" y="16706"/>
                  </a:lnTo>
                  <a:lnTo>
                    <a:pt x="3134" y="16706"/>
                  </a:lnTo>
                  <a:lnTo>
                    <a:pt x="3134" y="15660"/>
                  </a:lnTo>
                  <a:lnTo>
                    <a:pt x="12530" y="15660"/>
                  </a:lnTo>
                  <a:lnTo>
                    <a:pt x="12530" y="3131"/>
                  </a:lnTo>
                  <a:close/>
                  <a:moveTo>
                    <a:pt x="0" y="0"/>
                  </a:moveTo>
                  <a:lnTo>
                    <a:pt x="0" y="15660"/>
                  </a:lnTo>
                  <a:lnTo>
                    <a:pt x="2089" y="15660"/>
                  </a:lnTo>
                  <a:lnTo>
                    <a:pt x="2089" y="17748"/>
                  </a:lnTo>
                  <a:lnTo>
                    <a:pt x="14618" y="17748"/>
                  </a:lnTo>
                  <a:lnTo>
                    <a:pt x="14618" y="2088"/>
                  </a:lnTo>
                  <a:lnTo>
                    <a:pt x="12530" y="2088"/>
                  </a:lnTo>
                  <a:lnTo>
                    <a:pt x="1253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 name="Google Shape;803;p59"/>
            <p:cNvSpPr/>
            <p:nvPr/>
          </p:nvSpPr>
          <p:spPr>
            <a:xfrm>
              <a:off x="2185094" y="1455999"/>
              <a:ext cx="182201" cy="93892"/>
            </a:xfrm>
            <a:custGeom>
              <a:avLst/>
              <a:gdLst/>
              <a:ahLst/>
              <a:cxnLst/>
              <a:rect l="l" t="t" r="r" b="b"/>
              <a:pathLst>
                <a:path w="8354" h="4305" extrusionOk="0">
                  <a:moveTo>
                    <a:pt x="1" y="1"/>
                  </a:moveTo>
                  <a:lnTo>
                    <a:pt x="1" y="1046"/>
                  </a:lnTo>
                  <a:lnTo>
                    <a:pt x="691" y="1046"/>
                  </a:lnTo>
                  <a:lnTo>
                    <a:pt x="1994" y="4305"/>
                  </a:lnTo>
                  <a:lnTo>
                    <a:pt x="3950" y="1046"/>
                  </a:lnTo>
                  <a:lnTo>
                    <a:pt x="8353" y="1046"/>
                  </a:lnTo>
                  <a:lnTo>
                    <a:pt x="8353" y="1"/>
                  </a:lnTo>
                  <a:lnTo>
                    <a:pt x="3359" y="1"/>
                  </a:lnTo>
                  <a:lnTo>
                    <a:pt x="2183" y="1964"/>
                  </a:lnTo>
                  <a:lnTo>
                    <a:pt x="13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 name="Google Shape;804;p59"/>
            <p:cNvSpPr/>
            <p:nvPr/>
          </p:nvSpPr>
          <p:spPr>
            <a:xfrm>
              <a:off x="2282170" y="1501844"/>
              <a:ext cx="56401" cy="56401"/>
            </a:xfrm>
            <a:custGeom>
              <a:avLst/>
              <a:gdLst/>
              <a:ahLst/>
              <a:cxnLst/>
              <a:rect l="l" t="t" r="r" b="b"/>
              <a:pathLst>
                <a:path w="2586" h="2586" extrusionOk="0">
                  <a:moveTo>
                    <a:pt x="738" y="1"/>
                  </a:moveTo>
                  <a:lnTo>
                    <a:pt x="0" y="739"/>
                  </a:lnTo>
                  <a:lnTo>
                    <a:pt x="555" y="1293"/>
                  </a:lnTo>
                  <a:lnTo>
                    <a:pt x="0" y="1848"/>
                  </a:lnTo>
                  <a:lnTo>
                    <a:pt x="738" y="2586"/>
                  </a:lnTo>
                  <a:lnTo>
                    <a:pt x="1293" y="2031"/>
                  </a:lnTo>
                  <a:lnTo>
                    <a:pt x="1845" y="2586"/>
                  </a:lnTo>
                  <a:lnTo>
                    <a:pt x="2585" y="1848"/>
                  </a:lnTo>
                  <a:lnTo>
                    <a:pt x="2030" y="1293"/>
                  </a:lnTo>
                  <a:lnTo>
                    <a:pt x="2585" y="739"/>
                  </a:lnTo>
                  <a:lnTo>
                    <a:pt x="1845" y="1"/>
                  </a:lnTo>
                  <a:lnTo>
                    <a:pt x="1293" y="556"/>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 name="Google Shape;805;p59"/>
            <p:cNvSpPr/>
            <p:nvPr/>
          </p:nvSpPr>
          <p:spPr>
            <a:xfrm>
              <a:off x="2185094" y="1592639"/>
              <a:ext cx="56946" cy="22813"/>
            </a:xfrm>
            <a:custGeom>
              <a:avLst/>
              <a:gdLst/>
              <a:ahLst/>
              <a:cxnLst/>
              <a:rect l="l" t="t" r="r" b="b"/>
              <a:pathLst>
                <a:path w="2611" h="1046" extrusionOk="0">
                  <a:moveTo>
                    <a:pt x="1" y="0"/>
                  </a:moveTo>
                  <a:lnTo>
                    <a:pt x="1" y="1046"/>
                  </a:lnTo>
                  <a:lnTo>
                    <a:pt x="2610" y="1046"/>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 name="Google Shape;806;p59"/>
            <p:cNvSpPr/>
            <p:nvPr/>
          </p:nvSpPr>
          <p:spPr>
            <a:xfrm>
              <a:off x="2185094" y="1638178"/>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 name="Google Shape;807;p59"/>
            <p:cNvSpPr/>
            <p:nvPr/>
          </p:nvSpPr>
          <p:spPr>
            <a:xfrm>
              <a:off x="2310348" y="1592639"/>
              <a:ext cx="56946" cy="22813"/>
            </a:xfrm>
            <a:custGeom>
              <a:avLst/>
              <a:gdLst/>
              <a:ahLst/>
              <a:cxnLst/>
              <a:rect l="l" t="t" r="r" b="b"/>
              <a:pathLst>
                <a:path w="2611" h="1046" extrusionOk="0">
                  <a:moveTo>
                    <a:pt x="1" y="0"/>
                  </a:moveTo>
                  <a:lnTo>
                    <a:pt x="1" y="1046"/>
                  </a:lnTo>
                  <a:lnTo>
                    <a:pt x="2610" y="1046"/>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 name="Google Shape;808;p59"/>
            <p:cNvSpPr/>
            <p:nvPr/>
          </p:nvSpPr>
          <p:spPr>
            <a:xfrm>
              <a:off x="2310348" y="1638178"/>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 name="Google Shape;809;p59"/>
          <p:cNvGrpSpPr/>
          <p:nvPr/>
        </p:nvGrpSpPr>
        <p:grpSpPr>
          <a:xfrm>
            <a:off x="2906386" y="1546529"/>
            <a:ext cx="354841" cy="295188"/>
            <a:chOff x="2754836" y="1420253"/>
            <a:chExt cx="387128" cy="322046"/>
          </a:xfrm>
        </p:grpSpPr>
        <p:sp>
          <p:nvSpPr>
            <p:cNvPr id="810" name="Google Shape;810;p59"/>
            <p:cNvSpPr/>
            <p:nvPr/>
          </p:nvSpPr>
          <p:spPr>
            <a:xfrm>
              <a:off x="2869033" y="1420253"/>
              <a:ext cx="272930" cy="322046"/>
            </a:xfrm>
            <a:custGeom>
              <a:avLst/>
              <a:gdLst/>
              <a:ahLst/>
              <a:cxnLst/>
              <a:rect l="l" t="t" r="r" b="b"/>
              <a:pathLst>
                <a:path w="12514" h="14766" extrusionOk="0">
                  <a:moveTo>
                    <a:pt x="1049" y="2857"/>
                  </a:moveTo>
                  <a:lnTo>
                    <a:pt x="10253" y="13717"/>
                  </a:lnTo>
                  <a:lnTo>
                    <a:pt x="1049" y="13717"/>
                  </a:lnTo>
                  <a:lnTo>
                    <a:pt x="1049" y="2857"/>
                  </a:lnTo>
                  <a:close/>
                  <a:moveTo>
                    <a:pt x="1" y="1"/>
                  </a:moveTo>
                  <a:lnTo>
                    <a:pt x="1" y="14765"/>
                  </a:lnTo>
                  <a:lnTo>
                    <a:pt x="12513" y="14765"/>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 name="Google Shape;811;p59"/>
            <p:cNvSpPr/>
            <p:nvPr/>
          </p:nvSpPr>
          <p:spPr>
            <a:xfrm>
              <a:off x="2922381" y="1560578"/>
              <a:ext cx="100173" cy="128439"/>
            </a:xfrm>
            <a:custGeom>
              <a:avLst/>
              <a:gdLst/>
              <a:ahLst/>
              <a:cxnLst/>
              <a:rect l="l" t="t" r="r" b="b"/>
              <a:pathLst>
                <a:path w="4593" h="5889" extrusionOk="0">
                  <a:moveTo>
                    <a:pt x="1046" y="3046"/>
                  </a:moveTo>
                  <a:lnTo>
                    <a:pt x="2449" y="4840"/>
                  </a:lnTo>
                  <a:lnTo>
                    <a:pt x="1046" y="4840"/>
                  </a:lnTo>
                  <a:lnTo>
                    <a:pt x="1046" y="3046"/>
                  </a:lnTo>
                  <a:close/>
                  <a:moveTo>
                    <a:pt x="0" y="1"/>
                  </a:moveTo>
                  <a:lnTo>
                    <a:pt x="0" y="5888"/>
                  </a:lnTo>
                  <a:lnTo>
                    <a:pt x="4593" y="5888"/>
                  </a:ln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2" name="Google Shape;812;p59"/>
            <p:cNvSpPr/>
            <p:nvPr/>
          </p:nvSpPr>
          <p:spPr>
            <a:xfrm>
              <a:off x="2754836" y="1422499"/>
              <a:ext cx="91428" cy="319800"/>
            </a:xfrm>
            <a:custGeom>
              <a:avLst/>
              <a:gdLst/>
              <a:ahLst/>
              <a:cxnLst/>
              <a:rect l="l" t="t" r="r" b="b"/>
              <a:pathLst>
                <a:path w="4192" h="14663" extrusionOk="0">
                  <a:moveTo>
                    <a:pt x="3143" y="1046"/>
                  </a:moveTo>
                  <a:lnTo>
                    <a:pt x="3143" y="13614"/>
                  </a:lnTo>
                  <a:lnTo>
                    <a:pt x="1049" y="13614"/>
                  </a:lnTo>
                  <a:lnTo>
                    <a:pt x="1049" y="12044"/>
                  </a:lnTo>
                  <a:lnTo>
                    <a:pt x="2095" y="12044"/>
                  </a:lnTo>
                  <a:lnTo>
                    <a:pt x="2095" y="10996"/>
                  </a:lnTo>
                  <a:lnTo>
                    <a:pt x="1049" y="10996"/>
                  </a:lnTo>
                  <a:lnTo>
                    <a:pt x="1049" y="9948"/>
                  </a:lnTo>
                  <a:lnTo>
                    <a:pt x="2095" y="9948"/>
                  </a:lnTo>
                  <a:lnTo>
                    <a:pt x="2095" y="8902"/>
                  </a:lnTo>
                  <a:lnTo>
                    <a:pt x="1049" y="8902"/>
                  </a:lnTo>
                  <a:lnTo>
                    <a:pt x="1049" y="7854"/>
                  </a:lnTo>
                  <a:lnTo>
                    <a:pt x="2095" y="7854"/>
                  </a:lnTo>
                  <a:lnTo>
                    <a:pt x="2095" y="6806"/>
                  </a:lnTo>
                  <a:lnTo>
                    <a:pt x="1049" y="6806"/>
                  </a:lnTo>
                  <a:lnTo>
                    <a:pt x="1049" y="5760"/>
                  </a:lnTo>
                  <a:lnTo>
                    <a:pt x="2095" y="5760"/>
                  </a:lnTo>
                  <a:lnTo>
                    <a:pt x="2095" y="4712"/>
                  </a:lnTo>
                  <a:lnTo>
                    <a:pt x="1049" y="4712"/>
                  </a:lnTo>
                  <a:lnTo>
                    <a:pt x="1049" y="3664"/>
                  </a:lnTo>
                  <a:lnTo>
                    <a:pt x="2095" y="3664"/>
                  </a:lnTo>
                  <a:lnTo>
                    <a:pt x="2095" y="2618"/>
                  </a:lnTo>
                  <a:lnTo>
                    <a:pt x="1049" y="2618"/>
                  </a:lnTo>
                  <a:lnTo>
                    <a:pt x="1049" y="1046"/>
                  </a:lnTo>
                  <a:close/>
                  <a:moveTo>
                    <a:pt x="1" y="1"/>
                  </a:moveTo>
                  <a:lnTo>
                    <a:pt x="1" y="14662"/>
                  </a:lnTo>
                  <a:lnTo>
                    <a:pt x="4191" y="14662"/>
                  </a:lnTo>
                  <a:lnTo>
                    <a:pt x="41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13" name="Google Shape;813;p59"/>
          <p:cNvSpPr/>
          <p:nvPr/>
        </p:nvSpPr>
        <p:spPr>
          <a:xfrm>
            <a:off x="3501573" y="1516675"/>
            <a:ext cx="354803" cy="354803"/>
          </a:xfrm>
          <a:custGeom>
            <a:avLst/>
            <a:gdLst/>
            <a:ahLst/>
            <a:cxnLst/>
            <a:rect l="l" t="t" r="r" b="b"/>
            <a:pathLst>
              <a:path w="17749" h="17749" extrusionOk="0">
                <a:moveTo>
                  <a:pt x="4689" y="1043"/>
                </a:moveTo>
                <a:cubicBezTo>
                  <a:pt x="3150" y="1869"/>
                  <a:pt x="1869" y="3150"/>
                  <a:pt x="1043" y="4689"/>
                </a:cubicBezTo>
                <a:lnTo>
                  <a:pt x="1043" y="1043"/>
                </a:lnTo>
                <a:close/>
                <a:moveTo>
                  <a:pt x="16703" y="1043"/>
                </a:moveTo>
                <a:lnTo>
                  <a:pt x="16703" y="4689"/>
                </a:lnTo>
                <a:cubicBezTo>
                  <a:pt x="15879" y="3153"/>
                  <a:pt x="14598" y="1869"/>
                  <a:pt x="13059" y="1043"/>
                </a:cubicBezTo>
                <a:close/>
                <a:moveTo>
                  <a:pt x="8350" y="1062"/>
                </a:moveTo>
                <a:lnTo>
                  <a:pt x="4739" y="8353"/>
                </a:lnTo>
                <a:lnTo>
                  <a:pt x="1059" y="8353"/>
                </a:lnTo>
                <a:cubicBezTo>
                  <a:pt x="1320" y="4451"/>
                  <a:pt x="4448" y="1320"/>
                  <a:pt x="8350" y="1062"/>
                </a:cubicBezTo>
                <a:close/>
                <a:moveTo>
                  <a:pt x="8350" y="3414"/>
                </a:moveTo>
                <a:lnTo>
                  <a:pt x="8350" y="8353"/>
                </a:lnTo>
                <a:lnTo>
                  <a:pt x="5904" y="8353"/>
                </a:lnTo>
                <a:lnTo>
                  <a:pt x="8350" y="3414"/>
                </a:lnTo>
                <a:close/>
                <a:moveTo>
                  <a:pt x="9396" y="3414"/>
                </a:moveTo>
                <a:lnTo>
                  <a:pt x="11841" y="8353"/>
                </a:lnTo>
                <a:lnTo>
                  <a:pt x="9396" y="8353"/>
                </a:lnTo>
                <a:lnTo>
                  <a:pt x="9396" y="3414"/>
                </a:lnTo>
                <a:close/>
                <a:moveTo>
                  <a:pt x="9396" y="1062"/>
                </a:moveTo>
                <a:lnTo>
                  <a:pt x="9396" y="1062"/>
                </a:lnTo>
                <a:cubicBezTo>
                  <a:pt x="13297" y="1320"/>
                  <a:pt x="16428" y="4451"/>
                  <a:pt x="16686" y="8353"/>
                </a:cubicBezTo>
                <a:lnTo>
                  <a:pt x="13009" y="8353"/>
                </a:lnTo>
                <a:lnTo>
                  <a:pt x="9396" y="1062"/>
                </a:lnTo>
                <a:close/>
                <a:moveTo>
                  <a:pt x="8350" y="9395"/>
                </a:moveTo>
                <a:lnTo>
                  <a:pt x="8350" y="13051"/>
                </a:lnTo>
                <a:lnTo>
                  <a:pt x="3575" y="13051"/>
                </a:lnTo>
                <a:lnTo>
                  <a:pt x="5386" y="9395"/>
                </a:lnTo>
                <a:close/>
                <a:moveTo>
                  <a:pt x="12360" y="9395"/>
                </a:moveTo>
                <a:lnTo>
                  <a:pt x="14171" y="13051"/>
                </a:lnTo>
                <a:lnTo>
                  <a:pt x="9396" y="13051"/>
                </a:lnTo>
                <a:lnTo>
                  <a:pt x="9396" y="9395"/>
                </a:lnTo>
                <a:close/>
                <a:moveTo>
                  <a:pt x="4221" y="9395"/>
                </a:moveTo>
                <a:lnTo>
                  <a:pt x="2341" y="13189"/>
                </a:lnTo>
                <a:cubicBezTo>
                  <a:pt x="1611" y="12085"/>
                  <a:pt x="1154" y="10790"/>
                  <a:pt x="1059" y="9395"/>
                </a:cubicBezTo>
                <a:close/>
                <a:moveTo>
                  <a:pt x="16686" y="9395"/>
                </a:moveTo>
                <a:cubicBezTo>
                  <a:pt x="16592" y="10790"/>
                  <a:pt x="16134" y="12085"/>
                  <a:pt x="15405" y="13189"/>
                </a:cubicBezTo>
                <a:lnTo>
                  <a:pt x="13525" y="9395"/>
                </a:lnTo>
                <a:close/>
                <a:moveTo>
                  <a:pt x="8350" y="14093"/>
                </a:moveTo>
                <a:lnTo>
                  <a:pt x="8350" y="16686"/>
                </a:lnTo>
                <a:cubicBezTo>
                  <a:pt x="6248" y="16547"/>
                  <a:pt x="4368" y="15574"/>
                  <a:pt x="3042" y="14093"/>
                </a:cubicBezTo>
                <a:close/>
                <a:moveTo>
                  <a:pt x="14703" y="14093"/>
                </a:moveTo>
                <a:cubicBezTo>
                  <a:pt x="13378" y="15574"/>
                  <a:pt x="11498" y="16547"/>
                  <a:pt x="9396" y="16686"/>
                </a:cubicBezTo>
                <a:lnTo>
                  <a:pt x="9396" y="14093"/>
                </a:lnTo>
                <a:close/>
                <a:moveTo>
                  <a:pt x="1043" y="13059"/>
                </a:moveTo>
                <a:cubicBezTo>
                  <a:pt x="1866" y="14595"/>
                  <a:pt x="3148" y="15879"/>
                  <a:pt x="4689" y="16706"/>
                </a:cubicBezTo>
                <a:lnTo>
                  <a:pt x="1043" y="16706"/>
                </a:lnTo>
                <a:lnTo>
                  <a:pt x="1043" y="13059"/>
                </a:lnTo>
                <a:close/>
                <a:moveTo>
                  <a:pt x="16703" y="13059"/>
                </a:moveTo>
                <a:lnTo>
                  <a:pt x="16703" y="16706"/>
                </a:lnTo>
                <a:lnTo>
                  <a:pt x="13059" y="16706"/>
                </a:lnTo>
                <a:cubicBezTo>
                  <a:pt x="14595" y="15879"/>
                  <a:pt x="15876" y="14598"/>
                  <a:pt x="16703" y="13059"/>
                </a:cubicBezTo>
                <a:close/>
                <a:moveTo>
                  <a:pt x="0" y="0"/>
                </a:moveTo>
                <a:lnTo>
                  <a:pt x="0" y="17748"/>
                </a:lnTo>
                <a:lnTo>
                  <a:pt x="17748" y="17748"/>
                </a:lnTo>
                <a:lnTo>
                  <a:pt x="177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 name="Google Shape;814;p59"/>
          <p:cNvSpPr/>
          <p:nvPr/>
        </p:nvSpPr>
        <p:spPr>
          <a:xfrm>
            <a:off x="4096782" y="1516675"/>
            <a:ext cx="354803" cy="354803"/>
          </a:xfrm>
          <a:custGeom>
            <a:avLst/>
            <a:gdLst/>
            <a:ahLst/>
            <a:cxnLst/>
            <a:rect l="l" t="t" r="r" b="b"/>
            <a:pathLst>
              <a:path w="17749" h="17749" extrusionOk="0">
                <a:moveTo>
                  <a:pt x="3786" y="1506"/>
                </a:moveTo>
                <a:lnTo>
                  <a:pt x="5003" y="2723"/>
                </a:lnTo>
                <a:lnTo>
                  <a:pt x="2782" y="4945"/>
                </a:lnTo>
                <a:lnTo>
                  <a:pt x="1565" y="3727"/>
                </a:lnTo>
                <a:lnTo>
                  <a:pt x="3786" y="1506"/>
                </a:lnTo>
                <a:close/>
                <a:moveTo>
                  <a:pt x="5744" y="3464"/>
                </a:moveTo>
                <a:lnTo>
                  <a:pt x="6484" y="4204"/>
                </a:lnTo>
                <a:lnTo>
                  <a:pt x="4263" y="6428"/>
                </a:lnTo>
                <a:lnTo>
                  <a:pt x="3522" y="5688"/>
                </a:lnTo>
                <a:lnTo>
                  <a:pt x="5744" y="3464"/>
                </a:lnTo>
                <a:close/>
                <a:moveTo>
                  <a:pt x="7227" y="4945"/>
                </a:moveTo>
                <a:lnTo>
                  <a:pt x="8007" y="5727"/>
                </a:lnTo>
                <a:lnTo>
                  <a:pt x="5783" y="7948"/>
                </a:lnTo>
                <a:lnTo>
                  <a:pt x="5003" y="7169"/>
                </a:lnTo>
                <a:lnTo>
                  <a:pt x="7227" y="4945"/>
                </a:lnTo>
                <a:close/>
                <a:moveTo>
                  <a:pt x="12011" y="9731"/>
                </a:moveTo>
                <a:lnTo>
                  <a:pt x="15525" y="13245"/>
                </a:lnTo>
                <a:lnTo>
                  <a:pt x="16079" y="16021"/>
                </a:lnTo>
                <a:lnTo>
                  <a:pt x="13303" y="15466"/>
                </a:lnTo>
                <a:lnTo>
                  <a:pt x="9790" y="11952"/>
                </a:lnTo>
                <a:lnTo>
                  <a:pt x="12011" y="9731"/>
                </a:lnTo>
                <a:close/>
                <a:moveTo>
                  <a:pt x="13755" y="1481"/>
                </a:moveTo>
                <a:lnTo>
                  <a:pt x="16268" y="3993"/>
                </a:lnTo>
                <a:lnTo>
                  <a:pt x="12011" y="8250"/>
                </a:lnTo>
                <a:lnTo>
                  <a:pt x="12000" y="8239"/>
                </a:lnTo>
                <a:lnTo>
                  <a:pt x="8298" y="11941"/>
                </a:lnTo>
                <a:lnTo>
                  <a:pt x="8309" y="11952"/>
                </a:lnTo>
                <a:lnTo>
                  <a:pt x="3994" y="16267"/>
                </a:lnTo>
                <a:lnTo>
                  <a:pt x="1481" y="13755"/>
                </a:lnTo>
                <a:lnTo>
                  <a:pt x="2369" y="12867"/>
                </a:lnTo>
                <a:lnTo>
                  <a:pt x="3217" y="13719"/>
                </a:lnTo>
                <a:lnTo>
                  <a:pt x="3958" y="12978"/>
                </a:lnTo>
                <a:lnTo>
                  <a:pt x="3109" y="12127"/>
                </a:lnTo>
                <a:lnTo>
                  <a:pt x="3994" y="11242"/>
                </a:lnTo>
                <a:lnTo>
                  <a:pt x="5658" y="12904"/>
                </a:lnTo>
                <a:lnTo>
                  <a:pt x="6398" y="12163"/>
                </a:lnTo>
                <a:lnTo>
                  <a:pt x="4734" y="10502"/>
                </a:lnTo>
                <a:lnTo>
                  <a:pt x="5622" y="9615"/>
                </a:lnTo>
                <a:lnTo>
                  <a:pt x="6470" y="10463"/>
                </a:lnTo>
                <a:lnTo>
                  <a:pt x="7211" y="9723"/>
                </a:lnTo>
                <a:lnTo>
                  <a:pt x="6362" y="8874"/>
                </a:lnTo>
                <a:lnTo>
                  <a:pt x="7247" y="7987"/>
                </a:lnTo>
                <a:lnTo>
                  <a:pt x="8911" y="9651"/>
                </a:lnTo>
                <a:lnTo>
                  <a:pt x="9651" y="8910"/>
                </a:lnTo>
                <a:lnTo>
                  <a:pt x="7990" y="7246"/>
                </a:lnTo>
                <a:lnTo>
                  <a:pt x="8875" y="6362"/>
                </a:lnTo>
                <a:lnTo>
                  <a:pt x="9723" y="7210"/>
                </a:lnTo>
                <a:lnTo>
                  <a:pt x="10467" y="6470"/>
                </a:lnTo>
                <a:lnTo>
                  <a:pt x="9615" y="5621"/>
                </a:lnTo>
                <a:lnTo>
                  <a:pt x="10503" y="4734"/>
                </a:lnTo>
                <a:lnTo>
                  <a:pt x="12164" y="6398"/>
                </a:lnTo>
                <a:lnTo>
                  <a:pt x="12904" y="5657"/>
                </a:lnTo>
                <a:lnTo>
                  <a:pt x="11243" y="3993"/>
                </a:lnTo>
                <a:lnTo>
                  <a:pt x="12128" y="3109"/>
                </a:lnTo>
                <a:lnTo>
                  <a:pt x="12979" y="3957"/>
                </a:lnTo>
                <a:lnTo>
                  <a:pt x="13719" y="3217"/>
                </a:lnTo>
                <a:lnTo>
                  <a:pt x="12868" y="2368"/>
                </a:lnTo>
                <a:lnTo>
                  <a:pt x="13755" y="1481"/>
                </a:lnTo>
                <a:close/>
                <a:moveTo>
                  <a:pt x="13755" y="0"/>
                </a:moveTo>
                <a:lnTo>
                  <a:pt x="8758" y="4997"/>
                </a:lnTo>
                <a:lnTo>
                  <a:pt x="3786" y="25"/>
                </a:lnTo>
                <a:lnTo>
                  <a:pt x="84" y="3727"/>
                </a:lnTo>
                <a:lnTo>
                  <a:pt x="5056" y="8699"/>
                </a:lnTo>
                <a:lnTo>
                  <a:pt x="1" y="13755"/>
                </a:lnTo>
                <a:lnTo>
                  <a:pt x="3994" y="17748"/>
                </a:lnTo>
                <a:lnTo>
                  <a:pt x="9049" y="12693"/>
                </a:lnTo>
                <a:lnTo>
                  <a:pt x="12785" y="16431"/>
                </a:lnTo>
                <a:lnTo>
                  <a:pt x="17413" y="17357"/>
                </a:lnTo>
                <a:lnTo>
                  <a:pt x="17413" y="17357"/>
                </a:lnTo>
                <a:lnTo>
                  <a:pt x="16490" y="12726"/>
                </a:lnTo>
                <a:lnTo>
                  <a:pt x="12752" y="8991"/>
                </a:lnTo>
                <a:lnTo>
                  <a:pt x="17749" y="3993"/>
                </a:lnTo>
                <a:lnTo>
                  <a:pt x="137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 name="Google Shape;815;p59"/>
          <p:cNvSpPr/>
          <p:nvPr/>
        </p:nvSpPr>
        <p:spPr>
          <a:xfrm>
            <a:off x="4692051" y="1516675"/>
            <a:ext cx="354822" cy="354803"/>
          </a:xfrm>
          <a:custGeom>
            <a:avLst/>
            <a:gdLst/>
            <a:ahLst/>
            <a:cxnLst/>
            <a:rect l="l" t="t" r="r" b="b"/>
            <a:pathLst>
              <a:path w="17750" h="17749" extrusionOk="0">
                <a:moveTo>
                  <a:pt x="4174" y="1783"/>
                </a:moveTo>
                <a:lnTo>
                  <a:pt x="4174" y="4176"/>
                </a:lnTo>
                <a:lnTo>
                  <a:pt x="1781" y="4176"/>
                </a:lnTo>
                <a:lnTo>
                  <a:pt x="4174" y="1783"/>
                </a:lnTo>
                <a:close/>
                <a:moveTo>
                  <a:pt x="15966" y="1043"/>
                </a:moveTo>
                <a:lnTo>
                  <a:pt x="12832" y="4176"/>
                </a:lnTo>
                <a:lnTo>
                  <a:pt x="5220" y="4176"/>
                </a:lnTo>
                <a:lnTo>
                  <a:pt x="5220" y="1043"/>
                </a:lnTo>
                <a:close/>
                <a:moveTo>
                  <a:pt x="12527" y="5219"/>
                </a:moveTo>
                <a:lnTo>
                  <a:pt x="12527" y="12529"/>
                </a:lnTo>
                <a:lnTo>
                  <a:pt x="5220" y="12529"/>
                </a:lnTo>
                <a:lnTo>
                  <a:pt x="5220" y="5219"/>
                </a:lnTo>
                <a:close/>
                <a:moveTo>
                  <a:pt x="16704" y="1783"/>
                </a:moveTo>
                <a:lnTo>
                  <a:pt x="16704" y="12529"/>
                </a:lnTo>
                <a:lnTo>
                  <a:pt x="13573" y="12529"/>
                </a:lnTo>
                <a:lnTo>
                  <a:pt x="13573" y="4914"/>
                </a:lnTo>
                <a:lnTo>
                  <a:pt x="16704" y="1783"/>
                </a:lnTo>
                <a:close/>
                <a:moveTo>
                  <a:pt x="4174" y="5219"/>
                </a:moveTo>
                <a:lnTo>
                  <a:pt x="4174" y="12834"/>
                </a:lnTo>
                <a:lnTo>
                  <a:pt x="1044" y="15965"/>
                </a:lnTo>
                <a:lnTo>
                  <a:pt x="1044" y="5219"/>
                </a:lnTo>
                <a:close/>
                <a:moveTo>
                  <a:pt x="15966" y="13572"/>
                </a:moveTo>
                <a:lnTo>
                  <a:pt x="13573" y="15965"/>
                </a:lnTo>
                <a:lnTo>
                  <a:pt x="13573" y="13572"/>
                </a:lnTo>
                <a:close/>
                <a:moveTo>
                  <a:pt x="12527" y="13572"/>
                </a:moveTo>
                <a:lnTo>
                  <a:pt x="12527" y="16706"/>
                </a:lnTo>
                <a:lnTo>
                  <a:pt x="1781" y="16706"/>
                </a:lnTo>
                <a:lnTo>
                  <a:pt x="4915" y="13572"/>
                </a:lnTo>
                <a:close/>
                <a:moveTo>
                  <a:pt x="4482" y="0"/>
                </a:moveTo>
                <a:lnTo>
                  <a:pt x="1" y="4481"/>
                </a:lnTo>
                <a:lnTo>
                  <a:pt x="1" y="17748"/>
                </a:lnTo>
                <a:lnTo>
                  <a:pt x="13265" y="17748"/>
                </a:lnTo>
                <a:lnTo>
                  <a:pt x="17749" y="13267"/>
                </a:lnTo>
                <a:lnTo>
                  <a:pt x="177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16" name="Google Shape;816;p59"/>
          <p:cNvGrpSpPr/>
          <p:nvPr/>
        </p:nvGrpSpPr>
        <p:grpSpPr>
          <a:xfrm>
            <a:off x="5287480" y="1527137"/>
            <a:ext cx="354821" cy="333970"/>
            <a:chOff x="5352582" y="1399097"/>
            <a:chExt cx="387106" cy="364358"/>
          </a:xfrm>
        </p:grpSpPr>
        <p:sp>
          <p:nvSpPr>
            <p:cNvPr id="817" name="Google Shape;817;p59"/>
            <p:cNvSpPr/>
            <p:nvPr/>
          </p:nvSpPr>
          <p:spPr>
            <a:xfrm>
              <a:off x="5352582" y="1399097"/>
              <a:ext cx="387106" cy="364358"/>
            </a:xfrm>
            <a:custGeom>
              <a:avLst/>
              <a:gdLst/>
              <a:ahLst/>
              <a:cxnLst/>
              <a:rect l="l" t="t" r="r" b="b"/>
              <a:pathLst>
                <a:path w="17749" h="16706" extrusionOk="0">
                  <a:moveTo>
                    <a:pt x="8874" y="1046"/>
                  </a:moveTo>
                  <a:cubicBezTo>
                    <a:pt x="9554" y="1046"/>
                    <a:pt x="10136" y="1481"/>
                    <a:pt x="10350" y="2089"/>
                  </a:cubicBezTo>
                  <a:lnTo>
                    <a:pt x="7399" y="2089"/>
                  </a:lnTo>
                  <a:cubicBezTo>
                    <a:pt x="7613" y="1481"/>
                    <a:pt x="8195" y="1046"/>
                    <a:pt x="8874" y="1046"/>
                  </a:cubicBezTo>
                  <a:close/>
                  <a:moveTo>
                    <a:pt x="15522" y="3134"/>
                  </a:moveTo>
                  <a:cubicBezTo>
                    <a:pt x="16173" y="3134"/>
                    <a:pt x="16706" y="3664"/>
                    <a:pt x="16706" y="4315"/>
                  </a:cubicBezTo>
                  <a:lnTo>
                    <a:pt x="16706" y="12008"/>
                  </a:lnTo>
                  <a:lnTo>
                    <a:pt x="1046" y="12008"/>
                  </a:lnTo>
                  <a:lnTo>
                    <a:pt x="1046" y="4315"/>
                  </a:lnTo>
                  <a:cubicBezTo>
                    <a:pt x="1046" y="3664"/>
                    <a:pt x="1576" y="3134"/>
                    <a:pt x="2227" y="3134"/>
                  </a:cubicBezTo>
                  <a:close/>
                  <a:moveTo>
                    <a:pt x="16706" y="13051"/>
                  </a:moveTo>
                  <a:lnTo>
                    <a:pt x="16706" y="13434"/>
                  </a:lnTo>
                  <a:cubicBezTo>
                    <a:pt x="16706" y="14085"/>
                    <a:pt x="16173" y="14618"/>
                    <a:pt x="15522" y="14618"/>
                  </a:cubicBezTo>
                  <a:lnTo>
                    <a:pt x="2227" y="14618"/>
                  </a:lnTo>
                  <a:cubicBezTo>
                    <a:pt x="1576" y="14618"/>
                    <a:pt x="1046" y="14085"/>
                    <a:pt x="1046" y="13434"/>
                  </a:cubicBezTo>
                  <a:lnTo>
                    <a:pt x="1046" y="13051"/>
                  </a:lnTo>
                  <a:close/>
                  <a:moveTo>
                    <a:pt x="8874" y="0"/>
                  </a:moveTo>
                  <a:cubicBezTo>
                    <a:pt x="7615" y="0"/>
                    <a:pt x="6559" y="899"/>
                    <a:pt x="6318" y="2089"/>
                  </a:cubicBezTo>
                  <a:lnTo>
                    <a:pt x="2227" y="2089"/>
                  </a:lnTo>
                  <a:cubicBezTo>
                    <a:pt x="999" y="2089"/>
                    <a:pt x="0" y="3087"/>
                    <a:pt x="0" y="4315"/>
                  </a:cubicBezTo>
                  <a:lnTo>
                    <a:pt x="0" y="13434"/>
                  </a:lnTo>
                  <a:cubicBezTo>
                    <a:pt x="0" y="14662"/>
                    <a:pt x="999" y="15660"/>
                    <a:pt x="2227" y="15660"/>
                  </a:cubicBezTo>
                  <a:lnTo>
                    <a:pt x="2610" y="15660"/>
                  </a:lnTo>
                  <a:lnTo>
                    <a:pt x="2610" y="16706"/>
                  </a:lnTo>
                  <a:lnTo>
                    <a:pt x="3655" y="16706"/>
                  </a:lnTo>
                  <a:lnTo>
                    <a:pt x="3655" y="15660"/>
                  </a:lnTo>
                  <a:lnTo>
                    <a:pt x="14094" y="15660"/>
                  </a:lnTo>
                  <a:lnTo>
                    <a:pt x="14094" y="16706"/>
                  </a:lnTo>
                  <a:lnTo>
                    <a:pt x="15139" y="16706"/>
                  </a:lnTo>
                  <a:lnTo>
                    <a:pt x="15139" y="15660"/>
                  </a:lnTo>
                  <a:lnTo>
                    <a:pt x="15522" y="15660"/>
                  </a:lnTo>
                  <a:cubicBezTo>
                    <a:pt x="16750" y="15660"/>
                    <a:pt x="17749" y="14662"/>
                    <a:pt x="17749" y="13434"/>
                  </a:cubicBezTo>
                  <a:lnTo>
                    <a:pt x="17749" y="4315"/>
                  </a:lnTo>
                  <a:cubicBezTo>
                    <a:pt x="17749" y="3087"/>
                    <a:pt x="16750" y="2089"/>
                    <a:pt x="15522" y="2089"/>
                  </a:cubicBezTo>
                  <a:lnTo>
                    <a:pt x="11431" y="2089"/>
                  </a:lnTo>
                  <a:cubicBezTo>
                    <a:pt x="11190" y="899"/>
                    <a:pt x="10136" y="0"/>
                    <a:pt x="8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 name="Google Shape;818;p59"/>
            <p:cNvSpPr/>
            <p:nvPr/>
          </p:nvSpPr>
          <p:spPr>
            <a:xfrm>
              <a:off x="5398121" y="1524352"/>
              <a:ext cx="91100" cy="91100"/>
            </a:xfrm>
            <a:custGeom>
              <a:avLst/>
              <a:gdLst/>
              <a:ahLst/>
              <a:cxnLst/>
              <a:rect l="l" t="t" r="r" b="b"/>
              <a:pathLst>
                <a:path w="4177" h="4177" extrusionOk="0">
                  <a:moveTo>
                    <a:pt x="2089" y="1043"/>
                  </a:moveTo>
                  <a:cubicBezTo>
                    <a:pt x="2666" y="1043"/>
                    <a:pt x="3131" y="1512"/>
                    <a:pt x="3131" y="2089"/>
                  </a:cubicBezTo>
                  <a:cubicBezTo>
                    <a:pt x="3131" y="2663"/>
                    <a:pt x="2666" y="3131"/>
                    <a:pt x="2089" y="3131"/>
                  </a:cubicBezTo>
                  <a:cubicBezTo>
                    <a:pt x="1512" y="3131"/>
                    <a:pt x="1043" y="2663"/>
                    <a:pt x="1043" y="2089"/>
                  </a:cubicBezTo>
                  <a:cubicBezTo>
                    <a:pt x="1043" y="1512"/>
                    <a:pt x="1512" y="1043"/>
                    <a:pt x="2089" y="1043"/>
                  </a:cubicBezTo>
                  <a:close/>
                  <a:moveTo>
                    <a:pt x="2089" y="1"/>
                  </a:moveTo>
                  <a:cubicBezTo>
                    <a:pt x="938" y="1"/>
                    <a:pt x="1" y="938"/>
                    <a:pt x="1" y="2089"/>
                  </a:cubicBezTo>
                  <a:cubicBezTo>
                    <a:pt x="1" y="3240"/>
                    <a:pt x="938" y="4177"/>
                    <a:pt x="2089" y="4177"/>
                  </a:cubicBezTo>
                  <a:cubicBezTo>
                    <a:pt x="2469" y="4177"/>
                    <a:pt x="2826" y="4074"/>
                    <a:pt x="3131" y="3894"/>
                  </a:cubicBezTo>
                  <a:lnTo>
                    <a:pt x="3131" y="4177"/>
                  </a:lnTo>
                  <a:lnTo>
                    <a:pt x="4177" y="4177"/>
                  </a:lnTo>
                  <a:lnTo>
                    <a:pt x="4177" y="1"/>
                  </a:lnTo>
                  <a:lnTo>
                    <a:pt x="3131" y="1"/>
                  </a:lnTo>
                  <a:lnTo>
                    <a:pt x="3131" y="281"/>
                  </a:lnTo>
                  <a:cubicBezTo>
                    <a:pt x="2826" y="103"/>
                    <a:pt x="2469" y="1"/>
                    <a:pt x="2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 name="Google Shape;819;p59"/>
            <p:cNvSpPr/>
            <p:nvPr/>
          </p:nvSpPr>
          <p:spPr>
            <a:xfrm>
              <a:off x="5511947" y="1535715"/>
              <a:ext cx="68374" cy="68309"/>
            </a:xfrm>
            <a:custGeom>
              <a:avLst/>
              <a:gdLst/>
              <a:ahLst/>
              <a:cxnLst/>
              <a:rect l="l" t="t" r="r" b="b"/>
              <a:pathLst>
                <a:path w="3135" h="3132" extrusionOk="0">
                  <a:moveTo>
                    <a:pt x="1046" y="1"/>
                  </a:moveTo>
                  <a:lnTo>
                    <a:pt x="1046" y="1046"/>
                  </a:lnTo>
                  <a:lnTo>
                    <a:pt x="1" y="1046"/>
                  </a:lnTo>
                  <a:lnTo>
                    <a:pt x="1" y="2089"/>
                  </a:lnTo>
                  <a:lnTo>
                    <a:pt x="1046" y="2089"/>
                  </a:lnTo>
                  <a:lnTo>
                    <a:pt x="1046" y="3132"/>
                  </a:lnTo>
                  <a:lnTo>
                    <a:pt x="2089" y="3132"/>
                  </a:lnTo>
                  <a:lnTo>
                    <a:pt x="2089" y="2089"/>
                  </a:lnTo>
                  <a:lnTo>
                    <a:pt x="3134" y="2089"/>
                  </a:lnTo>
                  <a:lnTo>
                    <a:pt x="3134" y="1046"/>
                  </a:lnTo>
                  <a:lnTo>
                    <a:pt x="2089" y="1046"/>
                  </a:lnTo>
                  <a:lnTo>
                    <a:pt x="2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 name="Google Shape;820;p59"/>
            <p:cNvSpPr/>
            <p:nvPr/>
          </p:nvSpPr>
          <p:spPr>
            <a:xfrm>
              <a:off x="5603048" y="1490176"/>
              <a:ext cx="91100" cy="125277"/>
            </a:xfrm>
            <a:custGeom>
              <a:avLst/>
              <a:gdLst/>
              <a:ahLst/>
              <a:cxnLst/>
              <a:rect l="l" t="t" r="r" b="b"/>
              <a:pathLst>
                <a:path w="4177" h="5744" extrusionOk="0">
                  <a:moveTo>
                    <a:pt x="2088" y="2610"/>
                  </a:moveTo>
                  <a:cubicBezTo>
                    <a:pt x="2665" y="2610"/>
                    <a:pt x="3134" y="3079"/>
                    <a:pt x="3134" y="3656"/>
                  </a:cubicBezTo>
                  <a:cubicBezTo>
                    <a:pt x="3134" y="4230"/>
                    <a:pt x="2665" y="4698"/>
                    <a:pt x="2088" y="4698"/>
                  </a:cubicBezTo>
                  <a:cubicBezTo>
                    <a:pt x="1514" y="4698"/>
                    <a:pt x="1046" y="4230"/>
                    <a:pt x="1046" y="3656"/>
                  </a:cubicBezTo>
                  <a:cubicBezTo>
                    <a:pt x="1046" y="3079"/>
                    <a:pt x="1514" y="2610"/>
                    <a:pt x="2088" y="2610"/>
                  </a:cubicBezTo>
                  <a:close/>
                  <a:moveTo>
                    <a:pt x="0" y="1"/>
                  </a:moveTo>
                  <a:lnTo>
                    <a:pt x="0" y="5744"/>
                  </a:lnTo>
                  <a:lnTo>
                    <a:pt x="1046" y="5744"/>
                  </a:lnTo>
                  <a:lnTo>
                    <a:pt x="1046" y="5461"/>
                  </a:lnTo>
                  <a:cubicBezTo>
                    <a:pt x="1353" y="5641"/>
                    <a:pt x="1708" y="5744"/>
                    <a:pt x="2088" y="5744"/>
                  </a:cubicBezTo>
                  <a:cubicBezTo>
                    <a:pt x="3239" y="5744"/>
                    <a:pt x="4176" y="4807"/>
                    <a:pt x="4176" y="3656"/>
                  </a:cubicBezTo>
                  <a:cubicBezTo>
                    <a:pt x="4176" y="2505"/>
                    <a:pt x="3239" y="1568"/>
                    <a:pt x="2088" y="1568"/>
                  </a:cubicBezTo>
                  <a:cubicBezTo>
                    <a:pt x="1708" y="1568"/>
                    <a:pt x="1353" y="1670"/>
                    <a:pt x="1046" y="1848"/>
                  </a:cubicBez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 name="Google Shape;821;p59"/>
          <p:cNvGrpSpPr/>
          <p:nvPr/>
        </p:nvGrpSpPr>
        <p:grpSpPr>
          <a:xfrm>
            <a:off x="5882893" y="1516722"/>
            <a:ext cx="354541" cy="354821"/>
            <a:chOff x="6002171" y="1387734"/>
            <a:chExt cx="386800" cy="387106"/>
          </a:xfrm>
        </p:grpSpPr>
        <p:sp>
          <p:nvSpPr>
            <p:cNvPr id="822" name="Google Shape;822;p59"/>
            <p:cNvSpPr/>
            <p:nvPr/>
          </p:nvSpPr>
          <p:spPr>
            <a:xfrm>
              <a:off x="6002171" y="1387734"/>
              <a:ext cx="386800" cy="387106"/>
            </a:xfrm>
            <a:custGeom>
              <a:avLst/>
              <a:gdLst/>
              <a:ahLst/>
              <a:cxnLst/>
              <a:rect l="l" t="t" r="r" b="b"/>
              <a:pathLst>
                <a:path w="17735" h="17749" extrusionOk="0">
                  <a:moveTo>
                    <a:pt x="1046" y="2521"/>
                  </a:moveTo>
                  <a:lnTo>
                    <a:pt x="7765" y="9246"/>
                  </a:lnTo>
                  <a:lnTo>
                    <a:pt x="4482" y="12532"/>
                  </a:lnTo>
                  <a:lnTo>
                    <a:pt x="1046" y="12532"/>
                  </a:lnTo>
                  <a:lnTo>
                    <a:pt x="1046" y="2521"/>
                  </a:lnTo>
                  <a:close/>
                  <a:moveTo>
                    <a:pt x="4174" y="13575"/>
                  </a:moveTo>
                  <a:lnTo>
                    <a:pt x="4174" y="16706"/>
                  </a:lnTo>
                  <a:lnTo>
                    <a:pt x="1046" y="16706"/>
                  </a:lnTo>
                  <a:lnTo>
                    <a:pt x="1046" y="13575"/>
                  </a:lnTo>
                  <a:close/>
                  <a:moveTo>
                    <a:pt x="8503" y="9986"/>
                  </a:moveTo>
                  <a:lnTo>
                    <a:pt x="12285" y="13772"/>
                  </a:lnTo>
                  <a:cubicBezTo>
                    <a:pt x="11562" y="14590"/>
                    <a:pt x="11112" y="15618"/>
                    <a:pt x="11001" y="16706"/>
                  </a:cubicBezTo>
                  <a:lnTo>
                    <a:pt x="5219" y="16706"/>
                  </a:lnTo>
                  <a:lnTo>
                    <a:pt x="5219" y="13270"/>
                  </a:lnTo>
                  <a:lnTo>
                    <a:pt x="8503" y="9986"/>
                  </a:lnTo>
                  <a:close/>
                  <a:moveTo>
                    <a:pt x="13023" y="14512"/>
                  </a:moveTo>
                  <a:lnTo>
                    <a:pt x="15217" y="16706"/>
                  </a:lnTo>
                  <a:lnTo>
                    <a:pt x="12052" y="16706"/>
                  </a:lnTo>
                  <a:cubicBezTo>
                    <a:pt x="12155" y="15896"/>
                    <a:pt x="12493" y="15130"/>
                    <a:pt x="13023" y="14512"/>
                  </a:cubicBezTo>
                  <a:close/>
                  <a:moveTo>
                    <a:pt x="0" y="0"/>
                  </a:moveTo>
                  <a:lnTo>
                    <a:pt x="0" y="17748"/>
                  </a:lnTo>
                  <a:lnTo>
                    <a:pt x="17735" y="17748"/>
                  </a:lnTo>
                  <a:lnTo>
                    <a:pt x="9240" y="9246"/>
                  </a:lnTo>
                  <a:lnTo>
                    <a:pt x="13827" y="4659"/>
                  </a:lnTo>
                  <a:lnTo>
                    <a:pt x="13827" y="5488"/>
                  </a:lnTo>
                  <a:lnTo>
                    <a:pt x="14870" y="5488"/>
                  </a:lnTo>
                  <a:lnTo>
                    <a:pt x="14870" y="2879"/>
                  </a:lnTo>
                  <a:lnTo>
                    <a:pt x="12263" y="2879"/>
                  </a:lnTo>
                  <a:lnTo>
                    <a:pt x="12263" y="3921"/>
                  </a:lnTo>
                  <a:lnTo>
                    <a:pt x="13090" y="3921"/>
                  </a:lnTo>
                  <a:lnTo>
                    <a:pt x="8503" y="8508"/>
                  </a:lnTo>
                  <a:lnTo>
                    <a:pt x="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 name="Google Shape;823;p59"/>
            <p:cNvSpPr/>
            <p:nvPr/>
          </p:nvSpPr>
          <p:spPr>
            <a:xfrm>
              <a:off x="6104612" y="1387909"/>
              <a:ext cx="102420" cy="91035"/>
            </a:xfrm>
            <a:custGeom>
              <a:avLst/>
              <a:gdLst/>
              <a:ahLst/>
              <a:cxnLst/>
              <a:rect l="l" t="t" r="r" b="b"/>
              <a:pathLst>
                <a:path w="4696" h="4174" extrusionOk="0">
                  <a:moveTo>
                    <a:pt x="1044" y="0"/>
                  </a:moveTo>
                  <a:lnTo>
                    <a:pt x="1044" y="1043"/>
                  </a:lnTo>
                  <a:lnTo>
                    <a:pt x="1" y="1043"/>
                  </a:lnTo>
                  <a:lnTo>
                    <a:pt x="1" y="2089"/>
                  </a:lnTo>
                  <a:lnTo>
                    <a:pt x="1044" y="2089"/>
                  </a:lnTo>
                  <a:lnTo>
                    <a:pt x="1044" y="4174"/>
                  </a:lnTo>
                  <a:lnTo>
                    <a:pt x="2086" y="4174"/>
                  </a:lnTo>
                  <a:lnTo>
                    <a:pt x="2086" y="2089"/>
                  </a:lnTo>
                  <a:lnTo>
                    <a:pt x="4696" y="2089"/>
                  </a:lnTo>
                  <a:lnTo>
                    <a:pt x="4696" y="1043"/>
                  </a:lnTo>
                  <a:lnTo>
                    <a:pt x="2086" y="1043"/>
                  </a:lnTo>
                  <a:lnTo>
                    <a:pt x="208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24" name="Google Shape;824;p59"/>
          <p:cNvSpPr/>
          <p:nvPr/>
        </p:nvSpPr>
        <p:spPr>
          <a:xfrm>
            <a:off x="6477779" y="1516675"/>
            <a:ext cx="354803" cy="354803"/>
          </a:xfrm>
          <a:custGeom>
            <a:avLst/>
            <a:gdLst/>
            <a:ahLst/>
            <a:cxnLst/>
            <a:rect l="l" t="t" r="r" b="b"/>
            <a:pathLst>
              <a:path w="17749" h="17749" extrusionOk="0">
                <a:moveTo>
                  <a:pt x="3131" y="1043"/>
                </a:moveTo>
                <a:lnTo>
                  <a:pt x="3131" y="3131"/>
                </a:lnTo>
                <a:lnTo>
                  <a:pt x="1046" y="3131"/>
                </a:lnTo>
                <a:lnTo>
                  <a:pt x="1046" y="1043"/>
                </a:lnTo>
                <a:close/>
                <a:moveTo>
                  <a:pt x="16706" y="1043"/>
                </a:moveTo>
                <a:lnTo>
                  <a:pt x="16706" y="3131"/>
                </a:lnTo>
                <a:lnTo>
                  <a:pt x="14618" y="3131"/>
                </a:lnTo>
                <a:lnTo>
                  <a:pt x="14618" y="1043"/>
                </a:lnTo>
                <a:close/>
                <a:moveTo>
                  <a:pt x="13572" y="2610"/>
                </a:moveTo>
                <a:lnTo>
                  <a:pt x="13572" y="4176"/>
                </a:lnTo>
                <a:lnTo>
                  <a:pt x="15139" y="4176"/>
                </a:lnTo>
                <a:lnTo>
                  <a:pt x="15139" y="6265"/>
                </a:lnTo>
                <a:lnTo>
                  <a:pt x="14093" y="6265"/>
                </a:lnTo>
                <a:lnTo>
                  <a:pt x="14093" y="7307"/>
                </a:lnTo>
                <a:lnTo>
                  <a:pt x="15139" y="7307"/>
                </a:lnTo>
                <a:lnTo>
                  <a:pt x="15139" y="8353"/>
                </a:lnTo>
                <a:lnTo>
                  <a:pt x="14093" y="8353"/>
                </a:lnTo>
                <a:lnTo>
                  <a:pt x="14093" y="9395"/>
                </a:lnTo>
                <a:lnTo>
                  <a:pt x="15139" y="9395"/>
                </a:lnTo>
                <a:lnTo>
                  <a:pt x="15139" y="10441"/>
                </a:lnTo>
                <a:lnTo>
                  <a:pt x="14093" y="10441"/>
                </a:lnTo>
                <a:lnTo>
                  <a:pt x="14093" y="11484"/>
                </a:lnTo>
                <a:lnTo>
                  <a:pt x="15139" y="11484"/>
                </a:lnTo>
                <a:lnTo>
                  <a:pt x="15139" y="13572"/>
                </a:lnTo>
                <a:lnTo>
                  <a:pt x="13572" y="13572"/>
                </a:lnTo>
                <a:lnTo>
                  <a:pt x="13572" y="15139"/>
                </a:lnTo>
                <a:lnTo>
                  <a:pt x="11484" y="15139"/>
                </a:lnTo>
                <a:lnTo>
                  <a:pt x="11484" y="14093"/>
                </a:lnTo>
                <a:lnTo>
                  <a:pt x="10441" y="14093"/>
                </a:lnTo>
                <a:lnTo>
                  <a:pt x="10441" y="15139"/>
                </a:lnTo>
                <a:lnTo>
                  <a:pt x="9396" y="15139"/>
                </a:lnTo>
                <a:lnTo>
                  <a:pt x="9396" y="14093"/>
                </a:lnTo>
                <a:lnTo>
                  <a:pt x="8353" y="14093"/>
                </a:lnTo>
                <a:lnTo>
                  <a:pt x="8353" y="15139"/>
                </a:lnTo>
                <a:lnTo>
                  <a:pt x="7307" y="15139"/>
                </a:lnTo>
                <a:lnTo>
                  <a:pt x="7307" y="14093"/>
                </a:lnTo>
                <a:lnTo>
                  <a:pt x="6265" y="14093"/>
                </a:lnTo>
                <a:lnTo>
                  <a:pt x="6265" y="15139"/>
                </a:lnTo>
                <a:lnTo>
                  <a:pt x="4177" y="15139"/>
                </a:lnTo>
                <a:lnTo>
                  <a:pt x="4177" y="13572"/>
                </a:lnTo>
                <a:lnTo>
                  <a:pt x="2610" y="13572"/>
                </a:lnTo>
                <a:lnTo>
                  <a:pt x="2610" y="11484"/>
                </a:lnTo>
                <a:lnTo>
                  <a:pt x="3655" y="11484"/>
                </a:lnTo>
                <a:lnTo>
                  <a:pt x="3655" y="10441"/>
                </a:lnTo>
                <a:lnTo>
                  <a:pt x="2610" y="10441"/>
                </a:lnTo>
                <a:lnTo>
                  <a:pt x="2610" y="9395"/>
                </a:lnTo>
                <a:lnTo>
                  <a:pt x="3655" y="9395"/>
                </a:lnTo>
                <a:lnTo>
                  <a:pt x="3655" y="8353"/>
                </a:lnTo>
                <a:lnTo>
                  <a:pt x="2610" y="8353"/>
                </a:lnTo>
                <a:lnTo>
                  <a:pt x="2610" y="7307"/>
                </a:lnTo>
                <a:lnTo>
                  <a:pt x="3655" y="7307"/>
                </a:lnTo>
                <a:lnTo>
                  <a:pt x="3655" y="6265"/>
                </a:lnTo>
                <a:lnTo>
                  <a:pt x="2610" y="6265"/>
                </a:lnTo>
                <a:lnTo>
                  <a:pt x="2610" y="4176"/>
                </a:lnTo>
                <a:lnTo>
                  <a:pt x="4177" y="4176"/>
                </a:lnTo>
                <a:lnTo>
                  <a:pt x="4177" y="2610"/>
                </a:lnTo>
                <a:lnTo>
                  <a:pt x="6265" y="2610"/>
                </a:lnTo>
                <a:lnTo>
                  <a:pt x="6265" y="3655"/>
                </a:lnTo>
                <a:lnTo>
                  <a:pt x="7307" y="3655"/>
                </a:lnTo>
                <a:lnTo>
                  <a:pt x="7307" y="2610"/>
                </a:lnTo>
                <a:lnTo>
                  <a:pt x="8353" y="2610"/>
                </a:lnTo>
                <a:lnTo>
                  <a:pt x="8353" y="3655"/>
                </a:lnTo>
                <a:lnTo>
                  <a:pt x="9396" y="3655"/>
                </a:lnTo>
                <a:lnTo>
                  <a:pt x="9396" y="2610"/>
                </a:lnTo>
                <a:lnTo>
                  <a:pt x="10441" y="2610"/>
                </a:lnTo>
                <a:lnTo>
                  <a:pt x="10441" y="3655"/>
                </a:lnTo>
                <a:lnTo>
                  <a:pt x="11484" y="3655"/>
                </a:lnTo>
                <a:lnTo>
                  <a:pt x="11484" y="2610"/>
                </a:lnTo>
                <a:close/>
                <a:moveTo>
                  <a:pt x="3131" y="14617"/>
                </a:moveTo>
                <a:lnTo>
                  <a:pt x="3131" y="16706"/>
                </a:lnTo>
                <a:lnTo>
                  <a:pt x="1046" y="16706"/>
                </a:lnTo>
                <a:lnTo>
                  <a:pt x="1046" y="14617"/>
                </a:lnTo>
                <a:close/>
                <a:moveTo>
                  <a:pt x="16706" y="14617"/>
                </a:moveTo>
                <a:lnTo>
                  <a:pt x="16706" y="16706"/>
                </a:lnTo>
                <a:lnTo>
                  <a:pt x="14618" y="16706"/>
                </a:lnTo>
                <a:lnTo>
                  <a:pt x="14618" y="14617"/>
                </a:lnTo>
                <a:close/>
                <a:moveTo>
                  <a:pt x="0" y="0"/>
                </a:moveTo>
                <a:lnTo>
                  <a:pt x="0" y="4176"/>
                </a:lnTo>
                <a:lnTo>
                  <a:pt x="1567" y="4176"/>
                </a:lnTo>
                <a:lnTo>
                  <a:pt x="1567" y="6265"/>
                </a:lnTo>
                <a:lnTo>
                  <a:pt x="521" y="6265"/>
                </a:lnTo>
                <a:lnTo>
                  <a:pt x="521" y="7307"/>
                </a:lnTo>
                <a:lnTo>
                  <a:pt x="1567" y="7307"/>
                </a:lnTo>
                <a:lnTo>
                  <a:pt x="1567" y="8353"/>
                </a:lnTo>
                <a:lnTo>
                  <a:pt x="521" y="8353"/>
                </a:lnTo>
                <a:lnTo>
                  <a:pt x="521" y="9395"/>
                </a:lnTo>
                <a:lnTo>
                  <a:pt x="1567" y="9395"/>
                </a:lnTo>
                <a:lnTo>
                  <a:pt x="1567" y="10441"/>
                </a:lnTo>
                <a:lnTo>
                  <a:pt x="521" y="10441"/>
                </a:lnTo>
                <a:lnTo>
                  <a:pt x="521" y="11484"/>
                </a:lnTo>
                <a:lnTo>
                  <a:pt x="1567" y="11484"/>
                </a:lnTo>
                <a:lnTo>
                  <a:pt x="1567" y="13572"/>
                </a:lnTo>
                <a:lnTo>
                  <a:pt x="0" y="13572"/>
                </a:lnTo>
                <a:lnTo>
                  <a:pt x="0" y="17748"/>
                </a:lnTo>
                <a:lnTo>
                  <a:pt x="4177" y="17748"/>
                </a:lnTo>
                <a:lnTo>
                  <a:pt x="4177" y="16181"/>
                </a:lnTo>
                <a:lnTo>
                  <a:pt x="6265" y="16181"/>
                </a:lnTo>
                <a:lnTo>
                  <a:pt x="6265" y="17227"/>
                </a:lnTo>
                <a:lnTo>
                  <a:pt x="7307" y="17227"/>
                </a:lnTo>
                <a:lnTo>
                  <a:pt x="7307" y="16181"/>
                </a:lnTo>
                <a:lnTo>
                  <a:pt x="8353" y="16181"/>
                </a:lnTo>
                <a:lnTo>
                  <a:pt x="8353" y="17227"/>
                </a:lnTo>
                <a:lnTo>
                  <a:pt x="9396" y="17227"/>
                </a:lnTo>
                <a:lnTo>
                  <a:pt x="9396" y="16181"/>
                </a:lnTo>
                <a:lnTo>
                  <a:pt x="10441" y="16181"/>
                </a:lnTo>
                <a:lnTo>
                  <a:pt x="10441" y="17227"/>
                </a:lnTo>
                <a:lnTo>
                  <a:pt x="11484" y="17227"/>
                </a:lnTo>
                <a:lnTo>
                  <a:pt x="11484" y="16181"/>
                </a:lnTo>
                <a:lnTo>
                  <a:pt x="13572" y="16181"/>
                </a:lnTo>
                <a:lnTo>
                  <a:pt x="13572" y="17748"/>
                </a:lnTo>
                <a:lnTo>
                  <a:pt x="17748" y="17748"/>
                </a:lnTo>
                <a:lnTo>
                  <a:pt x="17748" y="13572"/>
                </a:lnTo>
                <a:lnTo>
                  <a:pt x="16182" y="13572"/>
                </a:lnTo>
                <a:lnTo>
                  <a:pt x="16182" y="11484"/>
                </a:lnTo>
                <a:lnTo>
                  <a:pt x="17227" y="11484"/>
                </a:lnTo>
                <a:lnTo>
                  <a:pt x="17227" y="10441"/>
                </a:lnTo>
                <a:lnTo>
                  <a:pt x="16182" y="10441"/>
                </a:lnTo>
                <a:lnTo>
                  <a:pt x="16182" y="9395"/>
                </a:lnTo>
                <a:lnTo>
                  <a:pt x="17227" y="9395"/>
                </a:lnTo>
                <a:lnTo>
                  <a:pt x="17227" y="8353"/>
                </a:lnTo>
                <a:lnTo>
                  <a:pt x="16182" y="8353"/>
                </a:lnTo>
                <a:lnTo>
                  <a:pt x="16182" y="7307"/>
                </a:lnTo>
                <a:lnTo>
                  <a:pt x="17227" y="7307"/>
                </a:lnTo>
                <a:lnTo>
                  <a:pt x="17227" y="6265"/>
                </a:lnTo>
                <a:lnTo>
                  <a:pt x="16182" y="6265"/>
                </a:lnTo>
                <a:lnTo>
                  <a:pt x="16182" y="4176"/>
                </a:lnTo>
                <a:lnTo>
                  <a:pt x="17748" y="4176"/>
                </a:lnTo>
                <a:lnTo>
                  <a:pt x="17748" y="0"/>
                </a:lnTo>
                <a:lnTo>
                  <a:pt x="13572" y="0"/>
                </a:lnTo>
                <a:lnTo>
                  <a:pt x="13572" y="1567"/>
                </a:lnTo>
                <a:lnTo>
                  <a:pt x="11484" y="1567"/>
                </a:lnTo>
                <a:lnTo>
                  <a:pt x="11484" y="521"/>
                </a:lnTo>
                <a:lnTo>
                  <a:pt x="10441" y="521"/>
                </a:lnTo>
                <a:lnTo>
                  <a:pt x="10441" y="1567"/>
                </a:lnTo>
                <a:lnTo>
                  <a:pt x="9396" y="1567"/>
                </a:lnTo>
                <a:lnTo>
                  <a:pt x="9396" y="521"/>
                </a:lnTo>
                <a:lnTo>
                  <a:pt x="8353" y="521"/>
                </a:lnTo>
                <a:lnTo>
                  <a:pt x="8353" y="1567"/>
                </a:lnTo>
                <a:lnTo>
                  <a:pt x="7307" y="1567"/>
                </a:lnTo>
                <a:lnTo>
                  <a:pt x="7307" y="521"/>
                </a:lnTo>
                <a:lnTo>
                  <a:pt x="6265" y="521"/>
                </a:lnTo>
                <a:lnTo>
                  <a:pt x="6265" y="1567"/>
                </a:lnTo>
                <a:lnTo>
                  <a:pt x="4177" y="1567"/>
                </a:lnTo>
                <a:lnTo>
                  <a:pt x="41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5" name="Google Shape;825;p59"/>
          <p:cNvGrpSpPr/>
          <p:nvPr/>
        </p:nvGrpSpPr>
        <p:grpSpPr>
          <a:xfrm>
            <a:off x="7097869" y="1516722"/>
            <a:ext cx="305663" cy="354821"/>
            <a:chOff x="7327695" y="1387734"/>
            <a:chExt cx="333475" cy="387106"/>
          </a:xfrm>
        </p:grpSpPr>
        <p:sp>
          <p:nvSpPr>
            <p:cNvPr id="826" name="Google Shape;826;p59"/>
            <p:cNvSpPr/>
            <p:nvPr/>
          </p:nvSpPr>
          <p:spPr>
            <a:xfrm>
              <a:off x="7327695" y="1387734"/>
              <a:ext cx="333475" cy="387106"/>
            </a:xfrm>
            <a:custGeom>
              <a:avLst/>
              <a:gdLst/>
              <a:ahLst/>
              <a:cxnLst/>
              <a:rect l="l" t="t" r="r" b="b"/>
              <a:pathLst>
                <a:path w="15290" h="17749" extrusionOk="0">
                  <a:moveTo>
                    <a:pt x="6274" y="5200"/>
                  </a:moveTo>
                  <a:lnTo>
                    <a:pt x="6274" y="6769"/>
                  </a:lnTo>
                  <a:lnTo>
                    <a:pt x="5228" y="6769"/>
                  </a:lnTo>
                  <a:lnTo>
                    <a:pt x="5228" y="7815"/>
                  </a:lnTo>
                  <a:lnTo>
                    <a:pt x="6274" y="7815"/>
                  </a:lnTo>
                  <a:lnTo>
                    <a:pt x="6274" y="8860"/>
                  </a:lnTo>
                  <a:lnTo>
                    <a:pt x="5228" y="8860"/>
                  </a:lnTo>
                  <a:lnTo>
                    <a:pt x="5228" y="9906"/>
                  </a:lnTo>
                  <a:lnTo>
                    <a:pt x="6274" y="9906"/>
                  </a:lnTo>
                  <a:lnTo>
                    <a:pt x="6274" y="10951"/>
                  </a:lnTo>
                  <a:lnTo>
                    <a:pt x="5228" y="10951"/>
                  </a:lnTo>
                  <a:lnTo>
                    <a:pt x="5228" y="11997"/>
                  </a:lnTo>
                  <a:lnTo>
                    <a:pt x="6274" y="11997"/>
                  </a:lnTo>
                  <a:lnTo>
                    <a:pt x="6274" y="14054"/>
                  </a:lnTo>
                  <a:cubicBezTo>
                    <a:pt x="3320" y="13677"/>
                    <a:pt x="1196" y="10097"/>
                    <a:pt x="1055" y="5200"/>
                  </a:cubicBezTo>
                  <a:close/>
                  <a:moveTo>
                    <a:pt x="12541" y="5200"/>
                  </a:moveTo>
                  <a:cubicBezTo>
                    <a:pt x="12400" y="10097"/>
                    <a:pt x="10276" y="13677"/>
                    <a:pt x="7319" y="14054"/>
                  </a:cubicBezTo>
                  <a:lnTo>
                    <a:pt x="7319" y="11997"/>
                  </a:lnTo>
                  <a:lnTo>
                    <a:pt x="8368" y="11997"/>
                  </a:lnTo>
                  <a:lnTo>
                    <a:pt x="8368" y="10951"/>
                  </a:lnTo>
                  <a:lnTo>
                    <a:pt x="7319" y="10951"/>
                  </a:lnTo>
                  <a:lnTo>
                    <a:pt x="7319" y="9906"/>
                  </a:lnTo>
                  <a:lnTo>
                    <a:pt x="8368" y="9906"/>
                  </a:lnTo>
                  <a:lnTo>
                    <a:pt x="8368" y="8860"/>
                  </a:lnTo>
                  <a:lnTo>
                    <a:pt x="7319" y="8860"/>
                  </a:lnTo>
                  <a:lnTo>
                    <a:pt x="7319" y="7815"/>
                  </a:lnTo>
                  <a:lnTo>
                    <a:pt x="8368" y="7815"/>
                  </a:lnTo>
                  <a:lnTo>
                    <a:pt x="8368" y="6769"/>
                  </a:lnTo>
                  <a:lnTo>
                    <a:pt x="7319" y="6769"/>
                  </a:lnTo>
                  <a:lnTo>
                    <a:pt x="7319" y="5200"/>
                  </a:lnTo>
                  <a:close/>
                  <a:moveTo>
                    <a:pt x="6798" y="0"/>
                  </a:moveTo>
                  <a:lnTo>
                    <a:pt x="4948" y="1850"/>
                  </a:lnTo>
                  <a:lnTo>
                    <a:pt x="5689" y="2587"/>
                  </a:lnTo>
                  <a:lnTo>
                    <a:pt x="6274" y="2002"/>
                  </a:lnTo>
                  <a:lnTo>
                    <a:pt x="6274" y="4154"/>
                  </a:lnTo>
                  <a:lnTo>
                    <a:pt x="1" y="4154"/>
                  </a:lnTo>
                  <a:lnTo>
                    <a:pt x="1" y="4678"/>
                  </a:lnTo>
                  <a:cubicBezTo>
                    <a:pt x="1" y="7690"/>
                    <a:pt x="666" y="10294"/>
                    <a:pt x="1926" y="12205"/>
                  </a:cubicBezTo>
                  <a:cubicBezTo>
                    <a:pt x="3051" y="13919"/>
                    <a:pt x="4582" y="14934"/>
                    <a:pt x="6274" y="15108"/>
                  </a:cubicBezTo>
                  <a:lnTo>
                    <a:pt x="6274" y="17748"/>
                  </a:lnTo>
                  <a:lnTo>
                    <a:pt x="7319" y="17748"/>
                  </a:lnTo>
                  <a:lnTo>
                    <a:pt x="7319" y="15133"/>
                  </a:lnTo>
                  <a:lnTo>
                    <a:pt x="13287" y="15133"/>
                  </a:lnTo>
                  <a:lnTo>
                    <a:pt x="12702" y="15721"/>
                  </a:lnTo>
                  <a:lnTo>
                    <a:pt x="13442" y="16459"/>
                  </a:lnTo>
                  <a:lnTo>
                    <a:pt x="15289" y="14612"/>
                  </a:lnTo>
                  <a:lnTo>
                    <a:pt x="13442" y="12762"/>
                  </a:lnTo>
                  <a:lnTo>
                    <a:pt x="12702" y="13503"/>
                  </a:lnTo>
                  <a:lnTo>
                    <a:pt x="13287" y="14088"/>
                  </a:lnTo>
                  <a:lnTo>
                    <a:pt x="9915" y="14088"/>
                  </a:lnTo>
                  <a:cubicBezTo>
                    <a:pt x="10569" y="13613"/>
                    <a:pt x="11160" y="12981"/>
                    <a:pt x="11670" y="12205"/>
                  </a:cubicBezTo>
                  <a:cubicBezTo>
                    <a:pt x="13883" y="8844"/>
                    <a:pt x="13562" y="4445"/>
                    <a:pt x="13595" y="4154"/>
                  </a:cubicBezTo>
                  <a:lnTo>
                    <a:pt x="7319" y="4154"/>
                  </a:lnTo>
                  <a:lnTo>
                    <a:pt x="7319" y="2002"/>
                  </a:lnTo>
                  <a:lnTo>
                    <a:pt x="7907" y="2587"/>
                  </a:lnTo>
                  <a:lnTo>
                    <a:pt x="8645" y="1850"/>
                  </a:lnTo>
                  <a:lnTo>
                    <a:pt x="67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7" name="Google Shape;827;p59"/>
            <p:cNvSpPr/>
            <p:nvPr/>
          </p:nvSpPr>
          <p:spPr>
            <a:xfrm>
              <a:off x="7336354" y="1715059"/>
              <a:ext cx="56444" cy="56444"/>
            </a:xfrm>
            <a:custGeom>
              <a:avLst/>
              <a:gdLst/>
              <a:ahLst/>
              <a:cxnLst/>
              <a:rect l="l" t="t" r="r" b="b"/>
              <a:pathLst>
                <a:path w="2588" h="2588" extrusionOk="0">
                  <a:moveTo>
                    <a:pt x="738" y="0"/>
                  </a:moveTo>
                  <a:lnTo>
                    <a:pt x="0" y="738"/>
                  </a:lnTo>
                  <a:lnTo>
                    <a:pt x="555" y="1293"/>
                  </a:lnTo>
                  <a:lnTo>
                    <a:pt x="0" y="1847"/>
                  </a:lnTo>
                  <a:lnTo>
                    <a:pt x="738" y="2588"/>
                  </a:lnTo>
                  <a:lnTo>
                    <a:pt x="1293" y="2033"/>
                  </a:lnTo>
                  <a:lnTo>
                    <a:pt x="1847" y="2588"/>
                  </a:lnTo>
                  <a:lnTo>
                    <a:pt x="2588" y="1847"/>
                  </a:lnTo>
                  <a:lnTo>
                    <a:pt x="2033" y="1293"/>
                  </a:lnTo>
                  <a:lnTo>
                    <a:pt x="2588" y="738"/>
                  </a:lnTo>
                  <a:lnTo>
                    <a:pt x="1847" y="0"/>
                  </a:lnTo>
                  <a:lnTo>
                    <a:pt x="1293" y="555"/>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 name="Google Shape;828;p59"/>
            <p:cNvSpPr/>
            <p:nvPr/>
          </p:nvSpPr>
          <p:spPr>
            <a:xfrm>
              <a:off x="7331032" y="1390439"/>
              <a:ext cx="61766" cy="65103"/>
            </a:xfrm>
            <a:custGeom>
              <a:avLst/>
              <a:gdLst/>
              <a:ahLst/>
              <a:cxnLst/>
              <a:rect l="l" t="t" r="r" b="b"/>
              <a:pathLst>
                <a:path w="2832" h="2985" extrusionOk="0">
                  <a:moveTo>
                    <a:pt x="741" y="1"/>
                  </a:moveTo>
                  <a:lnTo>
                    <a:pt x="0" y="741"/>
                  </a:lnTo>
                  <a:lnTo>
                    <a:pt x="893" y="1634"/>
                  </a:lnTo>
                  <a:lnTo>
                    <a:pt x="893" y="2985"/>
                  </a:lnTo>
                  <a:lnTo>
                    <a:pt x="1939" y="2985"/>
                  </a:lnTo>
                  <a:lnTo>
                    <a:pt x="1939" y="1634"/>
                  </a:lnTo>
                  <a:lnTo>
                    <a:pt x="2832" y="741"/>
                  </a:lnTo>
                  <a:lnTo>
                    <a:pt x="2091" y="1"/>
                  </a:lnTo>
                  <a:lnTo>
                    <a:pt x="1418" y="677"/>
                  </a:lnTo>
                  <a:lnTo>
                    <a:pt x="7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 name="Google Shape;829;p59"/>
          <p:cNvGrpSpPr/>
          <p:nvPr/>
        </p:nvGrpSpPr>
        <p:grpSpPr>
          <a:xfrm>
            <a:off x="1778431" y="2136244"/>
            <a:ext cx="229657" cy="354821"/>
            <a:chOff x="1524251" y="2063626"/>
            <a:chExt cx="250553" cy="387106"/>
          </a:xfrm>
        </p:grpSpPr>
        <p:sp>
          <p:nvSpPr>
            <p:cNvPr id="830" name="Google Shape;830;p59"/>
            <p:cNvSpPr/>
            <p:nvPr/>
          </p:nvSpPr>
          <p:spPr>
            <a:xfrm>
              <a:off x="1524251" y="2063626"/>
              <a:ext cx="250553" cy="387106"/>
            </a:xfrm>
            <a:custGeom>
              <a:avLst/>
              <a:gdLst/>
              <a:ahLst/>
              <a:cxnLst/>
              <a:rect l="l" t="t" r="r" b="b"/>
              <a:pathLst>
                <a:path w="11488" h="17749" extrusionOk="0">
                  <a:moveTo>
                    <a:pt x="10442" y="1043"/>
                  </a:moveTo>
                  <a:lnTo>
                    <a:pt x="10442" y="16706"/>
                  </a:lnTo>
                  <a:lnTo>
                    <a:pt x="1046" y="16706"/>
                  </a:lnTo>
                  <a:lnTo>
                    <a:pt x="1046" y="1043"/>
                  </a:lnTo>
                  <a:close/>
                  <a:moveTo>
                    <a:pt x="1" y="0"/>
                  </a:moveTo>
                  <a:lnTo>
                    <a:pt x="1" y="17748"/>
                  </a:lnTo>
                  <a:lnTo>
                    <a:pt x="11487" y="17748"/>
                  </a:lnTo>
                  <a:lnTo>
                    <a:pt x="114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 name="Google Shape;831;p59"/>
            <p:cNvSpPr/>
            <p:nvPr/>
          </p:nvSpPr>
          <p:spPr>
            <a:xfrm>
              <a:off x="1569812" y="2245783"/>
              <a:ext cx="159453" cy="159409"/>
            </a:xfrm>
            <a:custGeom>
              <a:avLst/>
              <a:gdLst/>
              <a:ahLst/>
              <a:cxnLst/>
              <a:rect l="l" t="t" r="r" b="b"/>
              <a:pathLst>
                <a:path w="7311" h="7309" extrusionOk="0">
                  <a:moveTo>
                    <a:pt x="2088" y="1044"/>
                  </a:moveTo>
                  <a:lnTo>
                    <a:pt x="2088" y="2089"/>
                  </a:lnTo>
                  <a:lnTo>
                    <a:pt x="1046" y="2089"/>
                  </a:lnTo>
                  <a:lnTo>
                    <a:pt x="1046" y="1044"/>
                  </a:lnTo>
                  <a:close/>
                  <a:moveTo>
                    <a:pt x="4176" y="1044"/>
                  </a:moveTo>
                  <a:lnTo>
                    <a:pt x="4176" y="2089"/>
                  </a:lnTo>
                  <a:lnTo>
                    <a:pt x="3134" y="2089"/>
                  </a:lnTo>
                  <a:lnTo>
                    <a:pt x="3134" y="1044"/>
                  </a:lnTo>
                  <a:close/>
                  <a:moveTo>
                    <a:pt x="6265" y="1044"/>
                  </a:moveTo>
                  <a:lnTo>
                    <a:pt x="6265" y="2089"/>
                  </a:lnTo>
                  <a:lnTo>
                    <a:pt x="5222" y="2089"/>
                  </a:lnTo>
                  <a:lnTo>
                    <a:pt x="5222" y="1044"/>
                  </a:lnTo>
                  <a:close/>
                  <a:moveTo>
                    <a:pt x="2088" y="3132"/>
                  </a:moveTo>
                  <a:lnTo>
                    <a:pt x="2088" y="4177"/>
                  </a:lnTo>
                  <a:lnTo>
                    <a:pt x="1046" y="4177"/>
                  </a:lnTo>
                  <a:lnTo>
                    <a:pt x="1046" y="3132"/>
                  </a:lnTo>
                  <a:close/>
                  <a:moveTo>
                    <a:pt x="4176" y="3132"/>
                  </a:moveTo>
                  <a:lnTo>
                    <a:pt x="4176" y="4177"/>
                  </a:lnTo>
                  <a:lnTo>
                    <a:pt x="3134" y="4177"/>
                  </a:lnTo>
                  <a:lnTo>
                    <a:pt x="3134" y="3132"/>
                  </a:lnTo>
                  <a:close/>
                  <a:moveTo>
                    <a:pt x="2088" y="5220"/>
                  </a:moveTo>
                  <a:lnTo>
                    <a:pt x="2088" y="6266"/>
                  </a:lnTo>
                  <a:lnTo>
                    <a:pt x="1046" y="6266"/>
                  </a:lnTo>
                  <a:lnTo>
                    <a:pt x="1046" y="5220"/>
                  </a:lnTo>
                  <a:close/>
                  <a:moveTo>
                    <a:pt x="4176" y="5220"/>
                  </a:moveTo>
                  <a:lnTo>
                    <a:pt x="4176" y="6266"/>
                  </a:lnTo>
                  <a:lnTo>
                    <a:pt x="3134" y="6266"/>
                  </a:lnTo>
                  <a:lnTo>
                    <a:pt x="3134" y="5220"/>
                  </a:lnTo>
                  <a:close/>
                  <a:moveTo>
                    <a:pt x="6265" y="3132"/>
                  </a:moveTo>
                  <a:lnTo>
                    <a:pt x="6265" y="6266"/>
                  </a:lnTo>
                  <a:lnTo>
                    <a:pt x="5222" y="6266"/>
                  </a:lnTo>
                  <a:lnTo>
                    <a:pt x="5222" y="3132"/>
                  </a:lnTo>
                  <a:close/>
                  <a:moveTo>
                    <a:pt x="0" y="1"/>
                  </a:moveTo>
                  <a:lnTo>
                    <a:pt x="0" y="7308"/>
                  </a:lnTo>
                  <a:lnTo>
                    <a:pt x="7310" y="7308"/>
                  </a:lnTo>
                  <a:lnTo>
                    <a:pt x="73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 name="Google Shape;832;p59"/>
            <p:cNvSpPr/>
            <p:nvPr/>
          </p:nvSpPr>
          <p:spPr>
            <a:xfrm>
              <a:off x="1569812" y="2109165"/>
              <a:ext cx="159453" cy="68309"/>
            </a:xfrm>
            <a:custGeom>
              <a:avLst/>
              <a:gdLst/>
              <a:ahLst/>
              <a:cxnLst/>
              <a:rect l="l" t="t" r="r" b="b"/>
              <a:pathLst>
                <a:path w="7311" h="3132" extrusionOk="0">
                  <a:moveTo>
                    <a:pt x="6265" y="1043"/>
                  </a:moveTo>
                  <a:lnTo>
                    <a:pt x="6265" y="2089"/>
                  </a:lnTo>
                  <a:lnTo>
                    <a:pt x="1046" y="2089"/>
                  </a:lnTo>
                  <a:lnTo>
                    <a:pt x="1046" y="1043"/>
                  </a:lnTo>
                  <a:close/>
                  <a:moveTo>
                    <a:pt x="0" y="0"/>
                  </a:moveTo>
                  <a:lnTo>
                    <a:pt x="0" y="3131"/>
                  </a:lnTo>
                  <a:lnTo>
                    <a:pt x="7310" y="3131"/>
                  </a:lnTo>
                  <a:lnTo>
                    <a:pt x="73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 name="Google Shape;833;p59"/>
            <p:cNvSpPr/>
            <p:nvPr/>
          </p:nvSpPr>
          <p:spPr>
            <a:xfrm>
              <a:off x="1569812" y="2200244"/>
              <a:ext cx="22813" cy="22770"/>
            </a:xfrm>
            <a:custGeom>
              <a:avLst/>
              <a:gdLst/>
              <a:ahLst/>
              <a:cxnLst/>
              <a:rect l="l" t="t" r="r" b="b"/>
              <a:pathLst>
                <a:path w="1046" h="1044" extrusionOk="0">
                  <a:moveTo>
                    <a:pt x="0" y="1"/>
                  </a:moveTo>
                  <a:lnTo>
                    <a:pt x="0" y="1043"/>
                  </a:lnTo>
                  <a:lnTo>
                    <a:pt x="1046" y="1043"/>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 name="Google Shape;834;p59"/>
            <p:cNvSpPr/>
            <p:nvPr/>
          </p:nvSpPr>
          <p:spPr>
            <a:xfrm>
              <a:off x="1615351" y="2200244"/>
              <a:ext cx="22813" cy="22770"/>
            </a:xfrm>
            <a:custGeom>
              <a:avLst/>
              <a:gdLst/>
              <a:ahLst/>
              <a:cxnLst/>
              <a:rect l="l" t="t" r="r" b="b"/>
              <a:pathLst>
                <a:path w="1046" h="1044" extrusionOk="0">
                  <a:moveTo>
                    <a:pt x="0" y="1"/>
                  </a:moveTo>
                  <a:lnTo>
                    <a:pt x="0" y="1043"/>
                  </a:lnTo>
                  <a:lnTo>
                    <a:pt x="1046" y="1043"/>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 name="Google Shape;835;p59"/>
            <p:cNvSpPr/>
            <p:nvPr/>
          </p:nvSpPr>
          <p:spPr>
            <a:xfrm>
              <a:off x="1660890" y="2200244"/>
              <a:ext cx="22813" cy="22770"/>
            </a:xfrm>
            <a:custGeom>
              <a:avLst/>
              <a:gdLst/>
              <a:ahLst/>
              <a:cxnLst/>
              <a:rect l="l" t="t" r="r" b="b"/>
              <a:pathLst>
                <a:path w="1046" h="1044" extrusionOk="0">
                  <a:moveTo>
                    <a:pt x="0" y="1"/>
                  </a:moveTo>
                  <a:lnTo>
                    <a:pt x="0" y="1043"/>
                  </a:lnTo>
                  <a:lnTo>
                    <a:pt x="1046" y="1043"/>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 name="Google Shape;836;p59"/>
          <p:cNvGrpSpPr/>
          <p:nvPr/>
        </p:nvGrpSpPr>
        <p:grpSpPr>
          <a:xfrm>
            <a:off x="2311153" y="2136244"/>
            <a:ext cx="354821" cy="354821"/>
            <a:chOff x="2105443" y="2063626"/>
            <a:chExt cx="387106" cy="387106"/>
          </a:xfrm>
        </p:grpSpPr>
        <p:sp>
          <p:nvSpPr>
            <p:cNvPr id="837" name="Google Shape;837;p59"/>
            <p:cNvSpPr/>
            <p:nvPr/>
          </p:nvSpPr>
          <p:spPr>
            <a:xfrm>
              <a:off x="2105443" y="2063626"/>
              <a:ext cx="387106" cy="387106"/>
            </a:xfrm>
            <a:custGeom>
              <a:avLst/>
              <a:gdLst/>
              <a:ahLst/>
              <a:cxnLst/>
              <a:rect l="l" t="t" r="r" b="b"/>
              <a:pathLst>
                <a:path w="17749" h="17749" extrusionOk="0">
                  <a:moveTo>
                    <a:pt x="14876" y="1043"/>
                  </a:moveTo>
                  <a:cubicBezTo>
                    <a:pt x="15885" y="1043"/>
                    <a:pt x="16703" y="1864"/>
                    <a:pt x="16703" y="2870"/>
                  </a:cubicBezTo>
                  <a:lnTo>
                    <a:pt x="16703" y="14878"/>
                  </a:lnTo>
                  <a:cubicBezTo>
                    <a:pt x="16703" y="15885"/>
                    <a:pt x="15885" y="16706"/>
                    <a:pt x="14876" y="16706"/>
                  </a:cubicBezTo>
                  <a:lnTo>
                    <a:pt x="2871" y="16706"/>
                  </a:lnTo>
                  <a:cubicBezTo>
                    <a:pt x="1864" y="16706"/>
                    <a:pt x="1043" y="15885"/>
                    <a:pt x="1043" y="14878"/>
                  </a:cubicBezTo>
                  <a:lnTo>
                    <a:pt x="1043" y="2870"/>
                  </a:lnTo>
                  <a:cubicBezTo>
                    <a:pt x="1043" y="1864"/>
                    <a:pt x="1864" y="1043"/>
                    <a:pt x="2871" y="1043"/>
                  </a:cubicBezTo>
                  <a:close/>
                  <a:moveTo>
                    <a:pt x="2871" y="0"/>
                  </a:moveTo>
                  <a:cubicBezTo>
                    <a:pt x="1287" y="0"/>
                    <a:pt x="0" y="1287"/>
                    <a:pt x="0" y="2870"/>
                  </a:cubicBezTo>
                  <a:lnTo>
                    <a:pt x="0" y="14878"/>
                  </a:lnTo>
                  <a:cubicBezTo>
                    <a:pt x="0" y="16462"/>
                    <a:pt x="1287" y="17748"/>
                    <a:pt x="2871" y="17748"/>
                  </a:cubicBezTo>
                  <a:lnTo>
                    <a:pt x="14876" y="17748"/>
                  </a:lnTo>
                  <a:cubicBezTo>
                    <a:pt x="16459" y="17748"/>
                    <a:pt x="17749" y="16462"/>
                    <a:pt x="17749" y="14878"/>
                  </a:cubicBezTo>
                  <a:lnTo>
                    <a:pt x="17749" y="2870"/>
                  </a:lnTo>
                  <a:cubicBezTo>
                    <a:pt x="17749" y="1287"/>
                    <a:pt x="16459" y="0"/>
                    <a:pt x="14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 name="Google Shape;838;p59"/>
            <p:cNvSpPr/>
            <p:nvPr/>
          </p:nvSpPr>
          <p:spPr>
            <a:xfrm>
              <a:off x="2149783" y="2120528"/>
              <a:ext cx="297576" cy="236573"/>
            </a:xfrm>
            <a:custGeom>
              <a:avLst/>
              <a:gdLst/>
              <a:ahLst/>
              <a:cxnLst/>
              <a:rect l="l" t="t" r="r" b="b"/>
              <a:pathLst>
                <a:path w="13644" h="10847" extrusionOk="0">
                  <a:moveTo>
                    <a:pt x="6840" y="0"/>
                  </a:moveTo>
                  <a:cubicBezTo>
                    <a:pt x="5237" y="0"/>
                    <a:pt x="3634" y="612"/>
                    <a:pt x="2410" y="1837"/>
                  </a:cubicBezTo>
                  <a:cubicBezTo>
                    <a:pt x="247" y="4000"/>
                    <a:pt x="0" y="7366"/>
                    <a:pt x="1669" y="9804"/>
                  </a:cubicBezTo>
                  <a:lnTo>
                    <a:pt x="53" y="9804"/>
                  </a:lnTo>
                  <a:lnTo>
                    <a:pt x="53" y="10847"/>
                  </a:lnTo>
                  <a:lnTo>
                    <a:pt x="4041" y="10847"/>
                  </a:lnTo>
                  <a:lnTo>
                    <a:pt x="3150" y="9956"/>
                  </a:lnTo>
                  <a:cubicBezTo>
                    <a:pt x="1115" y="7921"/>
                    <a:pt x="1115" y="4610"/>
                    <a:pt x="3150" y="2574"/>
                  </a:cubicBezTo>
                  <a:cubicBezTo>
                    <a:pt x="4010" y="1712"/>
                    <a:pt x="5122" y="1190"/>
                    <a:pt x="6317" y="1071"/>
                  </a:cubicBezTo>
                  <a:lnTo>
                    <a:pt x="6317" y="8353"/>
                  </a:lnTo>
                  <a:lnTo>
                    <a:pt x="7363" y="8353"/>
                  </a:lnTo>
                  <a:lnTo>
                    <a:pt x="7363" y="1071"/>
                  </a:lnTo>
                  <a:cubicBezTo>
                    <a:pt x="9961" y="1326"/>
                    <a:pt x="12061" y="3520"/>
                    <a:pt x="12061" y="6265"/>
                  </a:cubicBezTo>
                  <a:cubicBezTo>
                    <a:pt x="12061" y="7660"/>
                    <a:pt x="11517" y="8972"/>
                    <a:pt x="10533" y="9956"/>
                  </a:cubicBezTo>
                  <a:lnTo>
                    <a:pt x="9640" y="10847"/>
                  </a:lnTo>
                  <a:lnTo>
                    <a:pt x="13627" y="10847"/>
                  </a:lnTo>
                  <a:lnTo>
                    <a:pt x="13627" y="9804"/>
                  </a:lnTo>
                  <a:lnTo>
                    <a:pt x="12011" y="9804"/>
                  </a:lnTo>
                  <a:cubicBezTo>
                    <a:pt x="13644" y="7430"/>
                    <a:pt x="13489" y="4055"/>
                    <a:pt x="11270" y="1837"/>
                  </a:cubicBezTo>
                  <a:cubicBezTo>
                    <a:pt x="10046" y="612"/>
                    <a:pt x="8443" y="0"/>
                    <a:pt x="6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39" name="Google Shape;839;p59"/>
          <p:cNvSpPr/>
          <p:nvPr/>
        </p:nvSpPr>
        <p:spPr>
          <a:xfrm>
            <a:off x="2906284" y="2136175"/>
            <a:ext cx="354822" cy="354803"/>
          </a:xfrm>
          <a:custGeom>
            <a:avLst/>
            <a:gdLst/>
            <a:ahLst/>
            <a:cxnLst/>
            <a:rect l="l" t="t" r="r" b="b"/>
            <a:pathLst>
              <a:path w="17750" h="17749" extrusionOk="0">
                <a:moveTo>
                  <a:pt x="7205" y="1223"/>
                </a:moveTo>
                <a:cubicBezTo>
                  <a:pt x="6565" y="2307"/>
                  <a:pt x="6129" y="4007"/>
                  <a:pt x="5910" y="5910"/>
                </a:cubicBezTo>
                <a:cubicBezTo>
                  <a:pt x="4008" y="6129"/>
                  <a:pt x="2308" y="6564"/>
                  <a:pt x="1224" y="7205"/>
                </a:cubicBezTo>
                <a:cubicBezTo>
                  <a:pt x="1875" y="4226"/>
                  <a:pt x="4227" y="1875"/>
                  <a:pt x="7205" y="1223"/>
                </a:cubicBezTo>
                <a:close/>
                <a:moveTo>
                  <a:pt x="8875" y="1043"/>
                </a:moveTo>
                <a:cubicBezTo>
                  <a:pt x="12619" y="1043"/>
                  <a:pt x="15758" y="3686"/>
                  <a:pt x="16526" y="7205"/>
                </a:cubicBezTo>
                <a:cubicBezTo>
                  <a:pt x="14898" y="6240"/>
                  <a:pt x="11873" y="5743"/>
                  <a:pt x="8875" y="5743"/>
                </a:cubicBezTo>
                <a:cubicBezTo>
                  <a:pt x="8237" y="5743"/>
                  <a:pt x="7599" y="5766"/>
                  <a:pt x="6973" y="5810"/>
                </a:cubicBezTo>
                <a:cubicBezTo>
                  <a:pt x="7097" y="4814"/>
                  <a:pt x="7283" y="3902"/>
                  <a:pt x="7527" y="3126"/>
                </a:cubicBezTo>
                <a:cubicBezTo>
                  <a:pt x="7976" y="1686"/>
                  <a:pt x="8528" y="1043"/>
                  <a:pt x="8875" y="1043"/>
                </a:cubicBezTo>
                <a:close/>
                <a:moveTo>
                  <a:pt x="5811" y="6972"/>
                </a:moveTo>
                <a:cubicBezTo>
                  <a:pt x="5777" y="7427"/>
                  <a:pt x="5758" y="7890"/>
                  <a:pt x="5750" y="8353"/>
                </a:cubicBezTo>
                <a:lnTo>
                  <a:pt x="1396" y="8353"/>
                </a:lnTo>
                <a:cubicBezTo>
                  <a:pt x="1726" y="8084"/>
                  <a:pt x="2291" y="7787"/>
                  <a:pt x="3126" y="7527"/>
                </a:cubicBezTo>
                <a:cubicBezTo>
                  <a:pt x="3903" y="7282"/>
                  <a:pt x="4815" y="7097"/>
                  <a:pt x="5811" y="6972"/>
                </a:cubicBezTo>
                <a:close/>
                <a:moveTo>
                  <a:pt x="8870" y="6787"/>
                </a:moveTo>
                <a:cubicBezTo>
                  <a:pt x="10829" y="6787"/>
                  <a:pt x="12939" y="7001"/>
                  <a:pt x="14626" y="7527"/>
                </a:cubicBezTo>
                <a:cubicBezTo>
                  <a:pt x="15458" y="7787"/>
                  <a:pt x="16024" y="8084"/>
                  <a:pt x="16354" y="8353"/>
                </a:cubicBezTo>
                <a:lnTo>
                  <a:pt x="6792" y="8353"/>
                </a:lnTo>
                <a:cubicBezTo>
                  <a:pt x="6803" y="7845"/>
                  <a:pt x="6826" y="7346"/>
                  <a:pt x="6864" y="6864"/>
                </a:cubicBezTo>
                <a:cubicBezTo>
                  <a:pt x="7497" y="6814"/>
                  <a:pt x="8174" y="6787"/>
                  <a:pt x="8870" y="6787"/>
                </a:cubicBezTo>
                <a:close/>
                <a:moveTo>
                  <a:pt x="5750" y="9396"/>
                </a:moveTo>
                <a:cubicBezTo>
                  <a:pt x="5758" y="9862"/>
                  <a:pt x="5777" y="10322"/>
                  <a:pt x="5811" y="10777"/>
                </a:cubicBezTo>
                <a:cubicBezTo>
                  <a:pt x="4815" y="10652"/>
                  <a:pt x="3903" y="10466"/>
                  <a:pt x="3126" y="10222"/>
                </a:cubicBezTo>
                <a:cubicBezTo>
                  <a:pt x="2291" y="9961"/>
                  <a:pt x="1726" y="9665"/>
                  <a:pt x="1396" y="9396"/>
                </a:cubicBezTo>
                <a:close/>
                <a:moveTo>
                  <a:pt x="16354" y="9396"/>
                </a:moveTo>
                <a:cubicBezTo>
                  <a:pt x="16024" y="9665"/>
                  <a:pt x="15458" y="9961"/>
                  <a:pt x="14626" y="10222"/>
                </a:cubicBezTo>
                <a:cubicBezTo>
                  <a:pt x="13847" y="10466"/>
                  <a:pt x="12935" y="10652"/>
                  <a:pt x="11939" y="10777"/>
                </a:cubicBezTo>
                <a:cubicBezTo>
                  <a:pt x="11973" y="10322"/>
                  <a:pt x="11992" y="9862"/>
                  <a:pt x="12000" y="9396"/>
                </a:cubicBezTo>
                <a:close/>
                <a:moveTo>
                  <a:pt x="10958" y="9396"/>
                </a:moveTo>
                <a:cubicBezTo>
                  <a:pt x="10949" y="9903"/>
                  <a:pt x="10924" y="10402"/>
                  <a:pt x="10885" y="10885"/>
                </a:cubicBezTo>
                <a:cubicBezTo>
                  <a:pt x="10230" y="10936"/>
                  <a:pt x="9552" y="10962"/>
                  <a:pt x="8875" y="10962"/>
                </a:cubicBezTo>
                <a:cubicBezTo>
                  <a:pt x="8198" y="10962"/>
                  <a:pt x="7520" y="10936"/>
                  <a:pt x="6864" y="10885"/>
                </a:cubicBezTo>
                <a:cubicBezTo>
                  <a:pt x="6826" y="10402"/>
                  <a:pt x="6803" y="9903"/>
                  <a:pt x="6792" y="9396"/>
                </a:cubicBezTo>
                <a:close/>
                <a:moveTo>
                  <a:pt x="1224" y="10544"/>
                </a:moveTo>
                <a:cubicBezTo>
                  <a:pt x="2308" y="11187"/>
                  <a:pt x="4008" y="11620"/>
                  <a:pt x="5910" y="11842"/>
                </a:cubicBezTo>
                <a:cubicBezTo>
                  <a:pt x="6129" y="13741"/>
                  <a:pt x="6565" y="15441"/>
                  <a:pt x="7205" y="16525"/>
                </a:cubicBezTo>
                <a:cubicBezTo>
                  <a:pt x="4227" y="15874"/>
                  <a:pt x="1875" y="13522"/>
                  <a:pt x="1224" y="10544"/>
                </a:cubicBezTo>
                <a:close/>
                <a:moveTo>
                  <a:pt x="16526" y="10544"/>
                </a:moveTo>
                <a:lnTo>
                  <a:pt x="16526" y="10544"/>
                </a:lnTo>
                <a:cubicBezTo>
                  <a:pt x="15874" y="13522"/>
                  <a:pt x="13526" y="15874"/>
                  <a:pt x="10544" y="16525"/>
                </a:cubicBezTo>
                <a:cubicBezTo>
                  <a:pt x="11188" y="15441"/>
                  <a:pt x="11620" y="13741"/>
                  <a:pt x="11842" y="11842"/>
                </a:cubicBezTo>
                <a:cubicBezTo>
                  <a:pt x="13742" y="11620"/>
                  <a:pt x="15442" y="11187"/>
                  <a:pt x="16526" y="10544"/>
                </a:cubicBezTo>
                <a:close/>
                <a:moveTo>
                  <a:pt x="6973" y="11939"/>
                </a:moveTo>
                <a:lnTo>
                  <a:pt x="6973" y="11939"/>
                </a:lnTo>
                <a:cubicBezTo>
                  <a:pt x="7601" y="11984"/>
                  <a:pt x="8237" y="12007"/>
                  <a:pt x="8874" y="12007"/>
                </a:cubicBezTo>
                <a:cubicBezTo>
                  <a:pt x="9511" y="12007"/>
                  <a:pt x="10148" y="11984"/>
                  <a:pt x="10777" y="11939"/>
                </a:cubicBezTo>
                <a:lnTo>
                  <a:pt x="10777" y="11939"/>
                </a:lnTo>
                <a:cubicBezTo>
                  <a:pt x="10653" y="12934"/>
                  <a:pt x="10467" y="13847"/>
                  <a:pt x="10223" y="14626"/>
                </a:cubicBezTo>
                <a:cubicBezTo>
                  <a:pt x="9773" y="16062"/>
                  <a:pt x="9222" y="16706"/>
                  <a:pt x="8875" y="16706"/>
                </a:cubicBezTo>
                <a:cubicBezTo>
                  <a:pt x="8528" y="16706"/>
                  <a:pt x="7976" y="16062"/>
                  <a:pt x="7527" y="14626"/>
                </a:cubicBezTo>
                <a:cubicBezTo>
                  <a:pt x="7283" y="13847"/>
                  <a:pt x="7097" y="12934"/>
                  <a:pt x="6973" y="11939"/>
                </a:cubicBezTo>
                <a:close/>
                <a:moveTo>
                  <a:pt x="8875" y="0"/>
                </a:moveTo>
                <a:cubicBezTo>
                  <a:pt x="6504" y="0"/>
                  <a:pt x="4277" y="924"/>
                  <a:pt x="2599" y="2599"/>
                </a:cubicBezTo>
                <a:cubicBezTo>
                  <a:pt x="924" y="4276"/>
                  <a:pt x="1" y="6503"/>
                  <a:pt x="1" y="8874"/>
                </a:cubicBezTo>
                <a:cubicBezTo>
                  <a:pt x="1" y="11245"/>
                  <a:pt x="924" y="13472"/>
                  <a:pt x="2599" y="15150"/>
                </a:cubicBezTo>
                <a:cubicBezTo>
                  <a:pt x="4277" y="16825"/>
                  <a:pt x="6504" y="17748"/>
                  <a:pt x="8875" y="17748"/>
                </a:cubicBezTo>
                <a:cubicBezTo>
                  <a:pt x="11246" y="17748"/>
                  <a:pt x="13473" y="16825"/>
                  <a:pt x="15151" y="15150"/>
                </a:cubicBezTo>
                <a:cubicBezTo>
                  <a:pt x="16826" y="13472"/>
                  <a:pt x="17749" y="11245"/>
                  <a:pt x="17749" y="8874"/>
                </a:cubicBezTo>
                <a:cubicBezTo>
                  <a:pt x="17749" y="6503"/>
                  <a:pt x="16826" y="4276"/>
                  <a:pt x="15151" y="2599"/>
                </a:cubicBezTo>
                <a:cubicBezTo>
                  <a:pt x="13473" y="924"/>
                  <a:pt x="11246" y="0"/>
                  <a:pt x="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0" name="Google Shape;840;p59"/>
          <p:cNvGrpSpPr/>
          <p:nvPr/>
        </p:nvGrpSpPr>
        <p:grpSpPr>
          <a:xfrm>
            <a:off x="3501699" y="2136244"/>
            <a:ext cx="354821" cy="354821"/>
            <a:chOff x="3404316" y="2063626"/>
            <a:chExt cx="387106" cy="387106"/>
          </a:xfrm>
        </p:grpSpPr>
        <p:sp>
          <p:nvSpPr>
            <p:cNvPr id="841" name="Google Shape;841;p59"/>
            <p:cNvSpPr/>
            <p:nvPr/>
          </p:nvSpPr>
          <p:spPr>
            <a:xfrm>
              <a:off x="3404316" y="2063626"/>
              <a:ext cx="387106" cy="387106"/>
            </a:xfrm>
            <a:custGeom>
              <a:avLst/>
              <a:gdLst/>
              <a:ahLst/>
              <a:cxnLst/>
              <a:rect l="l" t="t" r="r" b="b"/>
              <a:pathLst>
                <a:path w="17749" h="17749" extrusionOk="0">
                  <a:moveTo>
                    <a:pt x="6273" y="11476"/>
                  </a:moveTo>
                  <a:lnTo>
                    <a:pt x="6273" y="15133"/>
                  </a:lnTo>
                  <a:lnTo>
                    <a:pt x="5227" y="15133"/>
                  </a:lnTo>
                  <a:lnTo>
                    <a:pt x="5227" y="11476"/>
                  </a:lnTo>
                  <a:close/>
                  <a:moveTo>
                    <a:pt x="8364" y="7815"/>
                  </a:moveTo>
                  <a:lnTo>
                    <a:pt x="8364" y="15133"/>
                  </a:lnTo>
                  <a:lnTo>
                    <a:pt x="7318" y="15133"/>
                  </a:lnTo>
                  <a:lnTo>
                    <a:pt x="7318" y="7815"/>
                  </a:lnTo>
                  <a:close/>
                  <a:moveTo>
                    <a:pt x="10455" y="10430"/>
                  </a:moveTo>
                  <a:lnTo>
                    <a:pt x="10455" y="15133"/>
                  </a:lnTo>
                  <a:lnTo>
                    <a:pt x="9409" y="15133"/>
                  </a:lnTo>
                  <a:lnTo>
                    <a:pt x="9409" y="10430"/>
                  </a:lnTo>
                  <a:close/>
                  <a:moveTo>
                    <a:pt x="12546" y="5200"/>
                  </a:moveTo>
                  <a:lnTo>
                    <a:pt x="12546" y="15133"/>
                  </a:lnTo>
                  <a:lnTo>
                    <a:pt x="11500" y="15133"/>
                  </a:lnTo>
                  <a:lnTo>
                    <a:pt x="11500" y="5200"/>
                  </a:lnTo>
                  <a:close/>
                  <a:moveTo>
                    <a:pt x="2091" y="0"/>
                  </a:moveTo>
                  <a:lnTo>
                    <a:pt x="241" y="1850"/>
                  </a:lnTo>
                  <a:lnTo>
                    <a:pt x="982" y="2588"/>
                  </a:lnTo>
                  <a:lnTo>
                    <a:pt x="1567" y="2002"/>
                  </a:lnTo>
                  <a:lnTo>
                    <a:pt x="1567" y="15133"/>
                  </a:lnTo>
                  <a:lnTo>
                    <a:pt x="0" y="15133"/>
                  </a:lnTo>
                  <a:lnTo>
                    <a:pt x="0" y="16179"/>
                  </a:lnTo>
                  <a:lnTo>
                    <a:pt x="1567" y="16179"/>
                  </a:lnTo>
                  <a:lnTo>
                    <a:pt x="1567" y="17748"/>
                  </a:lnTo>
                  <a:lnTo>
                    <a:pt x="2612" y="17748"/>
                  </a:lnTo>
                  <a:lnTo>
                    <a:pt x="2612" y="16179"/>
                  </a:lnTo>
                  <a:lnTo>
                    <a:pt x="15746" y="16179"/>
                  </a:lnTo>
                  <a:lnTo>
                    <a:pt x="15158" y="16767"/>
                  </a:lnTo>
                  <a:lnTo>
                    <a:pt x="15899" y="17507"/>
                  </a:lnTo>
                  <a:lnTo>
                    <a:pt x="17748" y="15657"/>
                  </a:lnTo>
                  <a:lnTo>
                    <a:pt x="15899" y="13808"/>
                  </a:lnTo>
                  <a:lnTo>
                    <a:pt x="15158" y="14548"/>
                  </a:lnTo>
                  <a:lnTo>
                    <a:pt x="15746" y="15133"/>
                  </a:lnTo>
                  <a:lnTo>
                    <a:pt x="13591" y="15133"/>
                  </a:lnTo>
                  <a:lnTo>
                    <a:pt x="13591" y="4154"/>
                  </a:lnTo>
                  <a:lnTo>
                    <a:pt x="10455" y="4154"/>
                  </a:lnTo>
                  <a:lnTo>
                    <a:pt x="10455" y="9385"/>
                  </a:lnTo>
                  <a:lnTo>
                    <a:pt x="9409" y="9385"/>
                  </a:lnTo>
                  <a:lnTo>
                    <a:pt x="9409" y="6769"/>
                  </a:lnTo>
                  <a:lnTo>
                    <a:pt x="6273" y="6769"/>
                  </a:lnTo>
                  <a:lnTo>
                    <a:pt x="6273" y="10430"/>
                  </a:lnTo>
                  <a:lnTo>
                    <a:pt x="4182" y="10430"/>
                  </a:lnTo>
                  <a:lnTo>
                    <a:pt x="4182" y="15133"/>
                  </a:lnTo>
                  <a:lnTo>
                    <a:pt x="2612" y="15133"/>
                  </a:lnTo>
                  <a:lnTo>
                    <a:pt x="2612" y="2002"/>
                  </a:lnTo>
                  <a:lnTo>
                    <a:pt x="3200" y="2588"/>
                  </a:lnTo>
                  <a:lnTo>
                    <a:pt x="3938" y="1850"/>
                  </a:lnTo>
                  <a:lnTo>
                    <a:pt x="20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 name="Google Shape;842;p59"/>
            <p:cNvSpPr/>
            <p:nvPr/>
          </p:nvSpPr>
          <p:spPr>
            <a:xfrm>
              <a:off x="3489528" y="2097257"/>
              <a:ext cx="211230" cy="112322"/>
            </a:xfrm>
            <a:custGeom>
              <a:avLst/>
              <a:gdLst/>
              <a:ahLst/>
              <a:cxnLst/>
              <a:rect l="l" t="t" r="r" b="b"/>
              <a:pathLst>
                <a:path w="9685" h="5150" extrusionOk="0">
                  <a:moveTo>
                    <a:pt x="6922" y="0"/>
                  </a:moveTo>
                  <a:lnTo>
                    <a:pt x="0" y="4260"/>
                  </a:lnTo>
                  <a:lnTo>
                    <a:pt x="550" y="5150"/>
                  </a:lnTo>
                  <a:lnTo>
                    <a:pt x="7219" y="1046"/>
                  </a:lnTo>
                  <a:lnTo>
                    <a:pt x="9684" y="1046"/>
                  </a:lnTo>
                  <a:lnTo>
                    <a:pt x="96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 name="Google Shape;843;p59"/>
          <p:cNvGrpSpPr/>
          <p:nvPr/>
        </p:nvGrpSpPr>
        <p:grpSpPr>
          <a:xfrm>
            <a:off x="4096933" y="2136244"/>
            <a:ext cx="354821" cy="354821"/>
            <a:chOff x="4053709" y="2063626"/>
            <a:chExt cx="387106" cy="387106"/>
          </a:xfrm>
        </p:grpSpPr>
        <p:sp>
          <p:nvSpPr>
            <p:cNvPr id="844" name="Google Shape;844;p59"/>
            <p:cNvSpPr/>
            <p:nvPr/>
          </p:nvSpPr>
          <p:spPr>
            <a:xfrm>
              <a:off x="4053709" y="2063626"/>
              <a:ext cx="387106" cy="387106"/>
            </a:xfrm>
            <a:custGeom>
              <a:avLst/>
              <a:gdLst/>
              <a:ahLst/>
              <a:cxnLst/>
              <a:rect l="l" t="t" r="r" b="b"/>
              <a:pathLst>
                <a:path w="17749" h="17749" extrusionOk="0">
                  <a:moveTo>
                    <a:pt x="8875" y="1043"/>
                  </a:moveTo>
                  <a:cubicBezTo>
                    <a:pt x="13193" y="1043"/>
                    <a:pt x="16706" y="4556"/>
                    <a:pt x="16706" y="8874"/>
                  </a:cubicBezTo>
                  <a:cubicBezTo>
                    <a:pt x="16706" y="13192"/>
                    <a:pt x="13193" y="16706"/>
                    <a:pt x="8875" y="16706"/>
                  </a:cubicBezTo>
                  <a:cubicBezTo>
                    <a:pt x="4557" y="16706"/>
                    <a:pt x="1046" y="13192"/>
                    <a:pt x="1046" y="8874"/>
                  </a:cubicBezTo>
                  <a:cubicBezTo>
                    <a:pt x="1046" y="4556"/>
                    <a:pt x="4557" y="1043"/>
                    <a:pt x="8875" y="1043"/>
                  </a:cubicBezTo>
                  <a:close/>
                  <a:moveTo>
                    <a:pt x="8875" y="0"/>
                  </a:moveTo>
                  <a:cubicBezTo>
                    <a:pt x="6504" y="0"/>
                    <a:pt x="4277" y="924"/>
                    <a:pt x="2599" y="2599"/>
                  </a:cubicBezTo>
                  <a:cubicBezTo>
                    <a:pt x="924" y="4276"/>
                    <a:pt x="1" y="6503"/>
                    <a:pt x="1" y="8874"/>
                  </a:cubicBezTo>
                  <a:cubicBezTo>
                    <a:pt x="1" y="11245"/>
                    <a:pt x="924" y="13472"/>
                    <a:pt x="2599" y="15150"/>
                  </a:cubicBezTo>
                  <a:cubicBezTo>
                    <a:pt x="4277" y="16825"/>
                    <a:pt x="6504" y="17748"/>
                    <a:pt x="8875" y="17748"/>
                  </a:cubicBezTo>
                  <a:cubicBezTo>
                    <a:pt x="11246" y="17748"/>
                    <a:pt x="13473" y="16825"/>
                    <a:pt x="15150" y="15150"/>
                  </a:cubicBezTo>
                  <a:cubicBezTo>
                    <a:pt x="16825" y="13472"/>
                    <a:pt x="17749" y="11245"/>
                    <a:pt x="17749" y="8874"/>
                  </a:cubicBezTo>
                  <a:cubicBezTo>
                    <a:pt x="17749" y="6503"/>
                    <a:pt x="16825" y="4276"/>
                    <a:pt x="15150" y="2599"/>
                  </a:cubicBezTo>
                  <a:cubicBezTo>
                    <a:pt x="13473" y="924"/>
                    <a:pt x="11246" y="0"/>
                    <a:pt x="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 name="Google Shape;845;p59"/>
            <p:cNvSpPr/>
            <p:nvPr/>
          </p:nvSpPr>
          <p:spPr>
            <a:xfrm>
              <a:off x="4156172" y="2143342"/>
              <a:ext cx="56924" cy="227675"/>
            </a:xfrm>
            <a:custGeom>
              <a:avLst/>
              <a:gdLst/>
              <a:ahLst/>
              <a:cxnLst/>
              <a:rect l="l" t="t" r="r" b="b"/>
              <a:pathLst>
                <a:path w="2610" h="10439" extrusionOk="0">
                  <a:moveTo>
                    <a:pt x="0" y="0"/>
                  </a:moveTo>
                  <a:lnTo>
                    <a:pt x="0" y="10438"/>
                  </a:lnTo>
                  <a:lnTo>
                    <a:pt x="2610" y="10438"/>
                  </a:lnTo>
                  <a:lnTo>
                    <a:pt x="2610" y="9396"/>
                  </a:lnTo>
                  <a:lnTo>
                    <a:pt x="1046" y="9396"/>
                  </a:lnTo>
                  <a:lnTo>
                    <a:pt x="1046" y="1043"/>
                  </a:lnTo>
                  <a:lnTo>
                    <a:pt x="2610" y="1043"/>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 name="Google Shape;846;p59"/>
            <p:cNvSpPr/>
            <p:nvPr/>
          </p:nvSpPr>
          <p:spPr>
            <a:xfrm>
              <a:off x="4281427" y="2143342"/>
              <a:ext cx="56946" cy="227675"/>
            </a:xfrm>
            <a:custGeom>
              <a:avLst/>
              <a:gdLst/>
              <a:ahLst/>
              <a:cxnLst/>
              <a:rect l="l" t="t" r="r" b="b"/>
              <a:pathLst>
                <a:path w="2611" h="10439" extrusionOk="0">
                  <a:moveTo>
                    <a:pt x="1" y="0"/>
                  </a:moveTo>
                  <a:lnTo>
                    <a:pt x="1" y="1043"/>
                  </a:lnTo>
                  <a:lnTo>
                    <a:pt x="1565" y="1043"/>
                  </a:lnTo>
                  <a:lnTo>
                    <a:pt x="1565" y="9396"/>
                  </a:lnTo>
                  <a:lnTo>
                    <a:pt x="1" y="9396"/>
                  </a:lnTo>
                  <a:lnTo>
                    <a:pt x="1" y="10438"/>
                  </a:lnTo>
                  <a:lnTo>
                    <a:pt x="2610" y="10438"/>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 name="Google Shape;847;p59"/>
            <p:cNvSpPr/>
            <p:nvPr/>
          </p:nvSpPr>
          <p:spPr>
            <a:xfrm>
              <a:off x="4207033" y="2216950"/>
              <a:ext cx="80523" cy="80523"/>
            </a:xfrm>
            <a:custGeom>
              <a:avLst/>
              <a:gdLst/>
              <a:ahLst/>
              <a:cxnLst/>
              <a:rect l="l" t="t" r="r" b="b"/>
              <a:pathLst>
                <a:path w="3692" h="3692" extrusionOk="0">
                  <a:moveTo>
                    <a:pt x="738" y="0"/>
                  </a:moveTo>
                  <a:lnTo>
                    <a:pt x="1" y="738"/>
                  </a:lnTo>
                  <a:lnTo>
                    <a:pt x="1107" y="1844"/>
                  </a:lnTo>
                  <a:lnTo>
                    <a:pt x="1" y="2951"/>
                  </a:lnTo>
                  <a:lnTo>
                    <a:pt x="738" y="3691"/>
                  </a:lnTo>
                  <a:lnTo>
                    <a:pt x="1845" y="2582"/>
                  </a:lnTo>
                  <a:lnTo>
                    <a:pt x="2951" y="3691"/>
                  </a:lnTo>
                  <a:lnTo>
                    <a:pt x="3692" y="2951"/>
                  </a:lnTo>
                  <a:lnTo>
                    <a:pt x="2582" y="1844"/>
                  </a:lnTo>
                  <a:lnTo>
                    <a:pt x="3692" y="738"/>
                  </a:lnTo>
                  <a:lnTo>
                    <a:pt x="2951" y="0"/>
                  </a:lnTo>
                  <a:lnTo>
                    <a:pt x="1845" y="1107"/>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48" name="Google Shape;848;p59"/>
          <p:cNvSpPr/>
          <p:nvPr/>
        </p:nvSpPr>
        <p:spPr>
          <a:xfrm>
            <a:off x="4723316" y="2136175"/>
            <a:ext cx="292234" cy="354803"/>
          </a:xfrm>
          <a:custGeom>
            <a:avLst/>
            <a:gdLst/>
            <a:ahLst/>
            <a:cxnLst/>
            <a:rect l="l" t="t" r="r" b="b"/>
            <a:pathLst>
              <a:path w="14619" h="17749" extrusionOk="0">
                <a:moveTo>
                  <a:pt x="7311" y="1143"/>
                </a:moveTo>
                <a:lnTo>
                  <a:pt x="12838" y="3611"/>
                </a:lnTo>
                <a:lnTo>
                  <a:pt x="7311" y="6157"/>
                </a:lnTo>
                <a:lnTo>
                  <a:pt x="1781" y="3611"/>
                </a:lnTo>
                <a:lnTo>
                  <a:pt x="7311" y="1143"/>
                </a:lnTo>
                <a:close/>
                <a:moveTo>
                  <a:pt x="13576" y="4421"/>
                </a:moveTo>
                <a:lnTo>
                  <a:pt x="13576" y="13220"/>
                </a:lnTo>
                <a:lnTo>
                  <a:pt x="7832" y="10574"/>
                </a:lnTo>
                <a:lnTo>
                  <a:pt x="7832" y="7066"/>
                </a:lnTo>
                <a:lnTo>
                  <a:pt x="13576" y="4421"/>
                </a:lnTo>
                <a:close/>
                <a:moveTo>
                  <a:pt x="1046" y="4421"/>
                </a:moveTo>
                <a:lnTo>
                  <a:pt x="6787" y="7066"/>
                </a:lnTo>
                <a:lnTo>
                  <a:pt x="6787" y="10574"/>
                </a:lnTo>
                <a:lnTo>
                  <a:pt x="1046" y="13236"/>
                </a:lnTo>
                <a:lnTo>
                  <a:pt x="1046" y="4421"/>
                </a:lnTo>
                <a:close/>
                <a:moveTo>
                  <a:pt x="6787" y="11725"/>
                </a:moveTo>
                <a:lnTo>
                  <a:pt x="6787" y="16359"/>
                </a:lnTo>
                <a:lnTo>
                  <a:pt x="1779" y="14046"/>
                </a:lnTo>
                <a:lnTo>
                  <a:pt x="6787" y="11725"/>
                </a:lnTo>
                <a:close/>
                <a:moveTo>
                  <a:pt x="7832" y="11725"/>
                </a:moveTo>
                <a:lnTo>
                  <a:pt x="12857" y="14038"/>
                </a:lnTo>
                <a:lnTo>
                  <a:pt x="7832" y="16359"/>
                </a:lnTo>
                <a:lnTo>
                  <a:pt x="7832" y="11725"/>
                </a:lnTo>
                <a:close/>
                <a:moveTo>
                  <a:pt x="7311" y="0"/>
                </a:moveTo>
                <a:lnTo>
                  <a:pt x="1" y="3261"/>
                </a:lnTo>
                <a:lnTo>
                  <a:pt x="1" y="14376"/>
                </a:lnTo>
                <a:lnTo>
                  <a:pt x="7311" y="17748"/>
                </a:lnTo>
                <a:lnTo>
                  <a:pt x="14618" y="14376"/>
                </a:lnTo>
                <a:lnTo>
                  <a:pt x="14618" y="3261"/>
                </a:lnTo>
                <a:lnTo>
                  <a:pt x="73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49" name="Google Shape;849;p59"/>
          <p:cNvGrpSpPr/>
          <p:nvPr/>
        </p:nvGrpSpPr>
        <p:grpSpPr>
          <a:xfrm>
            <a:off x="5287480" y="2136244"/>
            <a:ext cx="354821" cy="354821"/>
            <a:chOff x="5352582" y="2063626"/>
            <a:chExt cx="387106" cy="387106"/>
          </a:xfrm>
        </p:grpSpPr>
        <p:sp>
          <p:nvSpPr>
            <p:cNvPr id="850" name="Google Shape;850;p59"/>
            <p:cNvSpPr/>
            <p:nvPr/>
          </p:nvSpPr>
          <p:spPr>
            <a:xfrm>
              <a:off x="5403813" y="2114858"/>
              <a:ext cx="79737" cy="79737"/>
            </a:xfrm>
            <a:custGeom>
              <a:avLst/>
              <a:gdLst/>
              <a:ahLst/>
              <a:cxnLst/>
              <a:rect l="l" t="t" r="r" b="b"/>
              <a:pathLst>
                <a:path w="3656" h="3656" extrusionOk="0">
                  <a:moveTo>
                    <a:pt x="1306" y="0"/>
                  </a:moveTo>
                  <a:lnTo>
                    <a:pt x="1306" y="1306"/>
                  </a:lnTo>
                  <a:lnTo>
                    <a:pt x="0" y="1306"/>
                  </a:lnTo>
                  <a:lnTo>
                    <a:pt x="0" y="2349"/>
                  </a:lnTo>
                  <a:lnTo>
                    <a:pt x="1306" y="2349"/>
                  </a:lnTo>
                  <a:lnTo>
                    <a:pt x="1306" y="3655"/>
                  </a:lnTo>
                  <a:lnTo>
                    <a:pt x="2349" y="3655"/>
                  </a:lnTo>
                  <a:lnTo>
                    <a:pt x="2349" y="2349"/>
                  </a:lnTo>
                  <a:lnTo>
                    <a:pt x="3655" y="2349"/>
                  </a:lnTo>
                  <a:lnTo>
                    <a:pt x="3655" y="1306"/>
                  </a:lnTo>
                  <a:lnTo>
                    <a:pt x="2349" y="1306"/>
                  </a:lnTo>
                  <a:lnTo>
                    <a:pt x="23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 name="Google Shape;851;p59"/>
            <p:cNvSpPr/>
            <p:nvPr/>
          </p:nvSpPr>
          <p:spPr>
            <a:xfrm>
              <a:off x="5608718" y="2143342"/>
              <a:ext cx="79737" cy="22748"/>
            </a:xfrm>
            <a:custGeom>
              <a:avLst/>
              <a:gdLst/>
              <a:ahLst/>
              <a:cxnLst/>
              <a:rect l="l" t="t" r="r" b="b"/>
              <a:pathLst>
                <a:path w="3656" h="1043" extrusionOk="0">
                  <a:moveTo>
                    <a:pt x="1" y="0"/>
                  </a:moveTo>
                  <a:lnTo>
                    <a:pt x="1" y="1043"/>
                  </a:lnTo>
                  <a:lnTo>
                    <a:pt x="3656" y="1043"/>
                  </a:lnTo>
                  <a:lnTo>
                    <a:pt x="36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2" name="Google Shape;852;p59"/>
            <p:cNvSpPr/>
            <p:nvPr/>
          </p:nvSpPr>
          <p:spPr>
            <a:xfrm>
              <a:off x="5608718" y="2348247"/>
              <a:ext cx="79737" cy="22770"/>
            </a:xfrm>
            <a:custGeom>
              <a:avLst/>
              <a:gdLst/>
              <a:ahLst/>
              <a:cxnLst/>
              <a:rect l="l" t="t" r="r" b="b"/>
              <a:pathLst>
                <a:path w="3656" h="1044" extrusionOk="0">
                  <a:moveTo>
                    <a:pt x="1" y="1"/>
                  </a:moveTo>
                  <a:lnTo>
                    <a:pt x="1" y="1043"/>
                  </a:lnTo>
                  <a:lnTo>
                    <a:pt x="3656" y="1043"/>
                  </a:lnTo>
                  <a:lnTo>
                    <a:pt x="3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 name="Google Shape;853;p59"/>
            <p:cNvSpPr/>
            <p:nvPr/>
          </p:nvSpPr>
          <p:spPr>
            <a:xfrm>
              <a:off x="5407434" y="2323383"/>
              <a:ext cx="72475" cy="72496"/>
            </a:xfrm>
            <a:custGeom>
              <a:avLst/>
              <a:gdLst/>
              <a:ahLst/>
              <a:cxnLst/>
              <a:rect l="l" t="t" r="r" b="b"/>
              <a:pathLst>
                <a:path w="3323" h="3324" extrusionOk="0">
                  <a:moveTo>
                    <a:pt x="738" y="1"/>
                  </a:moveTo>
                  <a:lnTo>
                    <a:pt x="1" y="739"/>
                  </a:lnTo>
                  <a:lnTo>
                    <a:pt x="924" y="1662"/>
                  </a:lnTo>
                  <a:lnTo>
                    <a:pt x="1" y="2585"/>
                  </a:lnTo>
                  <a:lnTo>
                    <a:pt x="738" y="3323"/>
                  </a:lnTo>
                  <a:lnTo>
                    <a:pt x="1662" y="2400"/>
                  </a:lnTo>
                  <a:lnTo>
                    <a:pt x="2585" y="3323"/>
                  </a:lnTo>
                  <a:lnTo>
                    <a:pt x="3323" y="2585"/>
                  </a:lnTo>
                  <a:lnTo>
                    <a:pt x="2399" y="1662"/>
                  </a:lnTo>
                  <a:lnTo>
                    <a:pt x="3323" y="739"/>
                  </a:lnTo>
                  <a:lnTo>
                    <a:pt x="2585" y="1"/>
                  </a:lnTo>
                  <a:lnTo>
                    <a:pt x="1662" y="924"/>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 name="Google Shape;854;p59"/>
            <p:cNvSpPr/>
            <p:nvPr/>
          </p:nvSpPr>
          <p:spPr>
            <a:xfrm>
              <a:off x="5352582" y="2063626"/>
              <a:ext cx="387106" cy="387106"/>
            </a:xfrm>
            <a:custGeom>
              <a:avLst/>
              <a:gdLst/>
              <a:ahLst/>
              <a:cxnLst/>
              <a:rect l="l" t="t" r="r" b="b"/>
              <a:pathLst>
                <a:path w="17749" h="17749" extrusionOk="0">
                  <a:moveTo>
                    <a:pt x="7308" y="1043"/>
                  </a:moveTo>
                  <a:lnTo>
                    <a:pt x="7308" y="7307"/>
                  </a:lnTo>
                  <a:lnTo>
                    <a:pt x="1046" y="7307"/>
                  </a:lnTo>
                  <a:lnTo>
                    <a:pt x="1046" y="1043"/>
                  </a:lnTo>
                  <a:close/>
                  <a:moveTo>
                    <a:pt x="16706" y="1043"/>
                  </a:moveTo>
                  <a:lnTo>
                    <a:pt x="16706" y="7307"/>
                  </a:lnTo>
                  <a:lnTo>
                    <a:pt x="10441" y="7307"/>
                  </a:lnTo>
                  <a:lnTo>
                    <a:pt x="10441" y="1043"/>
                  </a:lnTo>
                  <a:close/>
                  <a:moveTo>
                    <a:pt x="7308" y="10441"/>
                  </a:moveTo>
                  <a:lnTo>
                    <a:pt x="7308" y="16706"/>
                  </a:lnTo>
                  <a:lnTo>
                    <a:pt x="1046" y="16706"/>
                  </a:lnTo>
                  <a:lnTo>
                    <a:pt x="1046" y="10441"/>
                  </a:lnTo>
                  <a:close/>
                  <a:moveTo>
                    <a:pt x="9396" y="1043"/>
                  </a:moveTo>
                  <a:lnTo>
                    <a:pt x="9396" y="8353"/>
                  </a:lnTo>
                  <a:lnTo>
                    <a:pt x="16706" y="8353"/>
                  </a:lnTo>
                  <a:lnTo>
                    <a:pt x="16706" y="9396"/>
                  </a:lnTo>
                  <a:lnTo>
                    <a:pt x="9396" y="9396"/>
                  </a:lnTo>
                  <a:lnTo>
                    <a:pt x="9396" y="16706"/>
                  </a:lnTo>
                  <a:lnTo>
                    <a:pt x="8353" y="16706"/>
                  </a:lnTo>
                  <a:lnTo>
                    <a:pt x="8353" y="9396"/>
                  </a:lnTo>
                  <a:lnTo>
                    <a:pt x="1046" y="9396"/>
                  </a:lnTo>
                  <a:lnTo>
                    <a:pt x="1046" y="8353"/>
                  </a:lnTo>
                  <a:lnTo>
                    <a:pt x="8353" y="8353"/>
                  </a:lnTo>
                  <a:lnTo>
                    <a:pt x="8353" y="1043"/>
                  </a:lnTo>
                  <a:close/>
                  <a:moveTo>
                    <a:pt x="16706" y="10441"/>
                  </a:moveTo>
                  <a:lnTo>
                    <a:pt x="16706" y="16706"/>
                  </a:lnTo>
                  <a:lnTo>
                    <a:pt x="10441" y="16706"/>
                  </a:lnTo>
                  <a:lnTo>
                    <a:pt x="10441" y="10441"/>
                  </a:lnTo>
                  <a:close/>
                  <a:moveTo>
                    <a:pt x="0" y="0"/>
                  </a:moveTo>
                  <a:lnTo>
                    <a:pt x="0" y="17748"/>
                  </a:lnTo>
                  <a:lnTo>
                    <a:pt x="17749" y="17748"/>
                  </a:lnTo>
                  <a:lnTo>
                    <a:pt x="177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 name="Google Shape;855;p59"/>
            <p:cNvSpPr/>
            <p:nvPr/>
          </p:nvSpPr>
          <p:spPr>
            <a:xfrm>
              <a:off x="5637202" y="2382423"/>
              <a:ext cx="22770" cy="22770"/>
            </a:xfrm>
            <a:custGeom>
              <a:avLst/>
              <a:gdLst/>
              <a:ahLst/>
              <a:cxnLst/>
              <a:rect l="l" t="t" r="r" b="b"/>
              <a:pathLst>
                <a:path w="1044" h="1044" extrusionOk="0">
                  <a:moveTo>
                    <a:pt x="1" y="1"/>
                  </a:moveTo>
                  <a:lnTo>
                    <a:pt x="1" y="1043"/>
                  </a:lnTo>
                  <a:lnTo>
                    <a:pt x="1044" y="1043"/>
                  </a:lnTo>
                  <a:lnTo>
                    <a:pt x="10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 name="Google Shape;856;p59"/>
            <p:cNvSpPr/>
            <p:nvPr/>
          </p:nvSpPr>
          <p:spPr>
            <a:xfrm>
              <a:off x="5637202" y="2314070"/>
              <a:ext cx="22770" cy="22835"/>
            </a:xfrm>
            <a:custGeom>
              <a:avLst/>
              <a:gdLst/>
              <a:ahLst/>
              <a:cxnLst/>
              <a:rect l="l" t="t" r="r" b="b"/>
              <a:pathLst>
                <a:path w="1044" h="1047" extrusionOk="0">
                  <a:moveTo>
                    <a:pt x="1" y="1"/>
                  </a:moveTo>
                  <a:lnTo>
                    <a:pt x="1" y="1046"/>
                  </a:lnTo>
                  <a:lnTo>
                    <a:pt x="1044" y="1046"/>
                  </a:lnTo>
                  <a:lnTo>
                    <a:pt x="10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 name="Google Shape;857;p59"/>
          <p:cNvGrpSpPr/>
          <p:nvPr/>
        </p:nvGrpSpPr>
        <p:grpSpPr>
          <a:xfrm>
            <a:off x="5882773" y="2136244"/>
            <a:ext cx="354821" cy="354821"/>
            <a:chOff x="6002040" y="2063626"/>
            <a:chExt cx="387106" cy="387106"/>
          </a:xfrm>
        </p:grpSpPr>
        <p:sp>
          <p:nvSpPr>
            <p:cNvPr id="858" name="Google Shape;858;p59"/>
            <p:cNvSpPr/>
            <p:nvPr/>
          </p:nvSpPr>
          <p:spPr>
            <a:xfrm>
              <a:off x="6002040" y="2086308"/>
              <a:ext cx="364423" cy="364423"/>
            </a:xfrm>
            <a:custGeom>
              <a:avLst/>
              <a:gdLst/>
              <a:ahLst/>
              <a:cxnLst/>
              <a:rect l="l" t="t" r="r" b="b"/>
              <a:pathLst>
                <a:path w="16709" h="16709" extrusionOk="0">
                  <a:moveTo>
                    <a:pt x="6787" y="1218"/>
                  </a:moveTo>
                  <a:lnTo>
                    <a:pt x="6787" y="9185"/>
                  </a:lnTo>
                  <a:lnTo>
                    <a:pt x="2829" y="13139"/>
                  </a:lnTo>
                  <a:cubicBezTo>
                    <a:pt x="1717" y="11855"/>
                    <a:pt x="1043" y="10183"/>
                    <a:pt x="1043" y="8356"/>
                  </a:cubicBezTo>
                  <a:cubicBezTo>
                    <a:pt x="1043" y="4911"/>
                    <a:pt x="3473" y="1941"/>
                    <a:pt x="6787" y="1218"/>
                  </a:cubicBezTo>
                  <a:close/>
                  <a:moveTo>
                    <a:pt x="15492" y="9922"/>
                  </a:moveTo>
                  <a:cubicBezTo>
                    <a:pt x="14768" y="13234"/>
                    <a:pt x="11798" y="15666"/>
                    <a:pt x="8351" y="15666"/>
                  </a:cubicBezTo>
                  <a:cubicBezTo>
                    <a:pt x="6523" y="15666"/>
                    <a:pt x="4851" y="14989"/>
                    <a:pt x="3570" y="13877"/>
                  </a:cubicBezTo>
                  <a:lnTo>
                    <a:pt x="7524" y="9922"/>
                  </a:lnTo>
                  <a:close/>
                  <a:moveTo>
                    <a:pt x="7829" y="0"/>
                  </a:moveTo>
                  <a:lnTo>
                    <a:pt x="7239" y="78"/>
                  </a:lnTo>
                  <a:cubicBezTo>
                    <a:pt x="3145" y="624"/>
                    <a:pt x="1" y="4129"/>
                    <a:pt x="1" y="8356"/>
                  </a:cubicBezTo>
                  <a:cubicBezTo>
                    <a:pt x="1" y="12973"/>
                    <a:pt x="3736" y="16708"/>
                    <a:pt x="8351" y="16708"/>
                  </a:cubicBezTo>
                  <a:cubicBezTo>
                    <a:pt x="12571" y="16708"/>
                    <a:pt x="16082" y="13569"/>
                    <a:pt x="16629" y="9470"/>
                  </a:cubicBezTo>
                  <a:lnTo>
                    <a:pt x="16709" y="8877"/>
                  </a:lnTo>
                  <a:lnTo>
                    <a:pt x="7829" y="8877"/>
                  </a:lnTo>
                  <a:lnTo>
                    <a:pt x="78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 name="Google Shape;859;p59"/>
            <p:cNvSpPr/>
            <p:nvPr/>
          </p:nvSpPr>
          <p:spPr>
            <a:xfrm>
              <a:off x="6195582" y="2063626"/>
              <a:ext cx="193564" cy="193564"/>
            </a:xfrm>
            <a:custGeom>
              <a:avLst/>
              <a:gdLst/>
              <a:ahLst/>
              <a:cxnLst/>
              <a:rect l="l" t="t" r="r" b="b"/>
              <a:pathLst>
                <a:path w="8875" h="8875" extrusionOk="0">
                  <a:moveTo>
                    <a:pt x="1043" y="1062"/>
                  </a:moveTo>
                  <a:cubicBezTo>
                    <a:pt x="1515" y="1096"/>
                    <a:pt x="1972" y="1173"/>
                    <a:pt x="2413" y="1292"/>
                  </a:cubicBezTo>
                  <a:lnTo>
                    <a:pt x="1043" y="2662"/>
                  </a:lnTo>
                  <a:lnTo>
                    <a:pt x="1043" y="1062"/>
                  </a:lnTo>
                  <a:close/>
                  <a:moveTo>
                    <a:pt x="3503" y="1681"/>
                  </a:moveTo>
                  <a:cubicBezTo>
                    <a:pt x="3836" y="1830"/>
                    <a:pt x="4155" y="2002"/>
                    <a:pt x="4460" y="2199"/>
                  </a:cubicBezTo>
                  <a:lnTo>
                    <a:pt x="1043" y="5616"/>
                  </a:lnTo>
                  <a:lnTo>
                    <a:pt x="1043" y="4140"/>
                  </a:lnTo>
                  <a:lnTo>
                    <a:pt x="3503" y="1681"/>
                  </a:lnTo>
                  <a:close/>
                  <a:moveTo>
                    <a:pt x="5303" y="2832"/>
                  </a:moveTo>
                  <a:cubicBezTo>
                    <a:pt x="5567" y="3059"/>
                    <a:pt x="5813" y="3306"/>
                    <a:pt x="6044" y="3569"/>
                  </a:cubicBezTo>
                  <a:lnTo>
                    <a:pt x="1781" y="7832"/>
                  </a:lnTo>
                  <a:lnTo>
                    <a:pt x="1043" y="7832"/>
                  </a:lnTo>
                  <a:lnTo>
                    <a:pt x="1043" y="7091"/>
                  </a:lnTo>
                  <a:lnTo>
                    <a:pt x="5303" y="2832"/>
                  </a:lnTo>
                  <a:close/>
                  <a:moveTo>
                    <a:pt x="6676" y="4415"/>
                  </a:moveTo>
                  <a:cubicBezTo>
                    <a:pt x="6870" y="4717"/>
                    <a:pt x="7045" y="5039"/>
                    <a:pt x="7194" y="5372"/>
                  </a:cubicBezTo>
                  <a:lnTo>
                    <a:pt x="4735" y="7832"/>
                  </a:lnTo>
                  <a:lnTo>
                    <a:pt x="3259" y="7832"/>
                  </a:lnTo>
                  <a:lnTo>
                    <a:pt x="6676" y="4415"/>
                  </a:lnTo>
                  <a:close/>
                  <a:moveTo>
                    <a:pt x="7580" y="6462"/>
                  </a:moveTo>
                  <a:cubicBezTo>
                    <a:pt x="7699" y="6903"/>
                    <a:pt x="7777" y="7360"/>
                    <a:pt x="7810" y="7832"/>
                  </a:cubicBezTo>
                  <a:lnTo>
                    <a:pt x="6210" y="7832"/>
                  </a:lnTo>
                  <a:lnTo>
                    <a:pt x="7580" y="6462"/>
                  </a:lnTo>
                  <a:close/>
                  <a:moveTo>
                    <a:pt x="1" y="0"/>
                  </a:moveTo>
                  <a:lnTo>
                    <a:pt x="1" y="8874"/>
                  </a:lnTo>
                  <a:lnTo>
                    <a:pt x="8875" y="8874"/>
                  </a:lnTo>
                  <a:lnTo>
                    <a:pt x="8875" y="8353"/>
                  </a:lnTo>
                  <a:cubicBezTo>
                    <a:pt x="8875" y="3736"/>
                    <a:pt x="5139" y="0"/>
                    <a:pt x="5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60" name="Google Shape;860;p59"/>
          <p:cNvSpPr/>
          <p:nvPr/>
        </p:nvSpPr>
        <p:spPr>
          <a:xfrm>
            <a:off x="6477779" y="2136175"/>
            <a:ext cx="354803" cy="354803"/>
          </a:xfrm>
          <a:custGeom>
            <a:avLst/>
            <a:gdLst/>
            <a:ahLst/>
            <a:cxnLst/>
            <a:rect l="l" t="t" r="r" b="b"/>
            <a:pathLst>
              <a:path w="17749" h="17749" extrusionOk="0">
                <a:moveTo>
                  <a:pt x="9396" y="2108"/>
                </a:moveTo>
                <a:cubicBezTo>
                  <a:pt x="10877" y="2221"/>
                  <a:pt x="12224" y="2812"/>
                  <a:pt x="13286" y="3725"/>
                </a:cubicBezTo>
                <a:lnTo>
                  <a:pt x="11434" y="5577"/>
                </a:lnTo>
                <a:cubicBezTo>
                  <a:pt x="10857" y="5128"/>
                  <a:pt x="10158" y="4825"/>
                  <a:pt x="9396" y="4731"/>
                </a:cubicBezTo>
                <a:lnTo>
                  <a:pt x="9396" y="2108"/>
                </a:lnTo>
                <a:close/>
                <a:moveTo>
                  <a:pt x="9396" y="5785"/>
                </a:moveTo>
                <a:cubicBezTo>
                  <a:pt x="9873" y="5865"/>
                  <a:pt x="10311" y="6054"/>
                  <a:pt x="10688" y="6323"/>
                </a:cubicBezTo>
                <a:lnTo>
                  <a:pt x="9396" y="7615"/>
                </a:lnTo>
                <a:lnTo>
                  <a:pt x="9396" y="5785"/>
                </a:lnTo>
                <a:close/>
                <a:moveTo>
                  <a:pt x="8353" y="2108"/>
                </a:moveTo>
                <a:lnTo>
                  <a:pt x="8353" y="8353"/>
                </a:lnTo>
                <a:lnTo>
                  <a:pt x="2108" y="8353"/>
                </a:lnTo>
                <a:cubicBezTo>
                  <a:pt x="2363" y="5025"/>
                  <a:pt x="5025" y="2363"/>
                  <a:pt x="8353" y="2108"/>
                </a:cubicBezTo>
                <a:close/>
                <a:moveTo>
                  <a:pt x="11426" y="7061"/>
                </a:moveTo>
                <a:cubicBezTo>
                  <a:pt x="11695" y="7438"/>
                  <a:pt x="11883" y="7876"/>
                  <a:pt x="11964" y="8353"/>
                </a:cubicBezTo>
                <a:lnTo>
                  <a:pt x="10136" y="8353"/>
                </a:lnTo>
                <a:lnTo>
                  <a:pt x="11426" y="7061"/>
                </a:lnTo>
                <a:close/>
                <a:moveTo>
                  <a:pt x="14027" y="4462"/>
                </a:moveTo>
                <a:cubicBezTo>
                  <a:pt x="14939" y="5524"/>
                  <a:pt x="15527" y="6872"/>
                  <a:pt x="15641" y="8353"/>
                </a:cubicBezTo>
                <a:lnTo>
                  <a:pt x="13017" y="8353"/>
                </a:lnTo>
                <a:cubicBezTo>
                  <a:pt x="12923" y="7590"/>
                  <a:pt x="12621" y="6891"/>
                  <a:pt x="12172" y="6315"/>
                </a:cubicBezTo>
                <a:lnTo>
                  <a:pt x="14027" y="4462"/>
                </a:lnTo>
                <a:close/>
                <a:moveTo>
                  <a:pt x="8353" y="9396"/>
                </a:moveTo>
                <a:lnTo>
                  <a:pt x="8353" y="15641"/>
                </a:lnTo>
                <a:cubicBezTo>
                  <a:pt x="5025" y="15386"/>
                  <a:pt x="2363" y="12723"/>
                  <a:pt x="2108" y="9396"/>
                </a:cubicBezTo>
                <a:close/>
                <a:moveTo>
                  <a:pt x="15641" y="9396"/>
                </a:moveTo>
                <a:cubicBezTo>
                  <a:pt x="15386" y="12723"/>
                  <a:pt x="12723" y="15386"/>
                  <a:pt x="9396" y="15641"/>
                </a:cubicBezTo>
                <a:lnTo>
                  <a:pt x="9396" y="9396"/>
                </a:lnTo>
                <a:close/>
                <a:moveTo>
                  <a:pt x="8353" y="0"/>
                </a:moveTo>
                <a:lnTo>
                  <a:pt x="8353" y="1062"/>
                </a:lnTo>
                <a:cubicBezTo>
                  <a:pt x="4446" y="1317"/>
                  <a:pt x="1317" y="4440"/>
                  <a:pt x="1062" y="8353"/>
                </a:cubicBezTo>
                <a:lnTo>
                  <a:pt x="0" y="8353"/>
                </a:lnTo>
                <a:lnTo>
                  <a:pt x="0" y="9396"/>
                </a:lnTo>
                <a:lnTo>
                  <a:pt x="1062" y="9396"/>
                </a:lnTo>
                <a:cubicBezTo>
                  <a:pt x="1317" y="13303"/>
                  <a:pt x="4440" y="16431"/>
                  <a:pt x="8353" y="16686"/>
                </a:cubicBezTo>
                <a:lnTo>
                  <a:pt x="8353" y="17748"/>
                </a:lnTo>
                <a:lnTo>
                  <a:pt x="9396" y="17748"/>
                </a:lnTo>
                <a:lnTo>
                  <a:pt x="9396" y="16686"/>
                </a:lnTo>
                <a:cubicBezTo>
                  <a:pt x="13303" y="16431"/>
                  <a:pt x="16431" y="13309"/>
                  <a:pt x="16686" y="9396"/>
                </a:cubicBezTo>
                <a:lnTo>
                  <a:pt x="17748" y="9396"/>
                </a:lnTo>
                <a:lnTo>
                  <a:pt x="17748" y="8353"/>
                </a:lnTo>
                <a:lnTo>
                  <a:pt x="16686" y="8353"/>
                </a:lnTo>
                <a:cubicBezTo>
                  <a:pt x="16575" y="6631"/>
                  <a:pt x="15907" y="5017"/>
                  <a:pt x="14767" y="3719"/>
                </a:cubicBezTo>
                <a:lnTo>
                  <a:pt x="15768" y="2718"/>
                </a:lnTo>
                <a:lnTo>
                  <a:pt x="15031" y="1980"/>
                </a:lnTo>
                <a:lnTo>
                  <a:pt x="14030" y="2981"/>
                </a:lnTo>
                <a:cubicBezTo>
                  <a:pt x="12732" y="1842"/>
                  <a:pt x="11118" y="1173"/>
                  <a:pt x="9396" y="1062"/>
                </a:cubicBezTo>
                <a:lnTo>
                  <a:pt x="93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1" name="Google Shape;861;p59"/>
          <p:cNvGrpSpPr/>
          <p:nvPr/>
        </p:nvGrpSpPr>
        <p:grpSpPr>
          <a:xfrm>
            <a:off x="7073320" y="2136244"/>
            <a:ext cx="354821" cy="354821"/>
            <a:chOff x="7300913" y="2063626"/>
            <a:chExt cx="387106" cy="387106"/>
          </a:xfrm>
        </p:grpSpPr>
        <p:sp>
          <p:nvSpPr>
            <p:cNvPr id="862" name="Google Shape;862;p59"/>
            <p:cNvSpPr/>
            <p:nvPr/>
          </p:nvSpPr>
          <p:spPr>
            <a:xfrm>
              <a:off x="7300913" y="2063626"/>
              <a:ext cx="387106" cy="387106"/>
            </a:xfrm>
            <a:custGeom>
              <a:avLst/>
              <a:gdLst/>
              <a:ahLst/>
              <a:cxnLst/>
              <a:rect l="l" t="t" r="r" b="b"/>
              <a:pathLst>
                <a:path w="17749" h="17749" extrusionOk="0">
                  <a:moveTo>
                    <a:pt x="8875" y="1043"/>
                  </a:moveTo>
                  <a:cubicBezTo>
                    <a:pt x="13190" y="1043"/>
                    <a:pt x="16703" y="4556"/>
                    <a:pt x="16703" y="8874"/>
                  </a:cubicBezTo>
                  <a:cubicBezTo>
                    <a:pt x="16703" y="13192"/>
                    <a:pt x="13190" y="16706"/>
                    <a:pt x="8875" y="16706"/>
                  </a:cubicBezTo>
                  <a:cubicBezTo>
                    <a:pt x="4557" y="16706"/>
                    <a:pt x="1043" y="13192"/>
                    <a:pt x="1043" y="8874"/>
                  </a:cubicBezTo>
                  <a:cubicBezTo>
                    <a:pt x="1043" y="4556"/>
                    <a:pt x="4557" y="1043"/>
                    <a:pt x="8875" y="1043"/>
                  </a:cubicBezTo>
                  <a:close/>
                  <a:moveTo>
                    <a:pt x="8875" y="0"/>
                  </a:moveTo>
                  <a:cubicBezTo>
                    <a:pt x="6504" y="0"/>
                    <a:pt x="4274" y="924"/>
                    <a:pt x="2599" y="2599"/>
                  </a:cubicBezTo>
                  <a:cubicBezTo>
                    <a:pt x="921" y="4276"/>
                    <a:pt x="0" y="6503"/>
                    <a:pt x="0" y="8874"/>
                  </a:cubicBezTo>
                  <a:cubicBezTo>
                    <a:pt x="0" y="11245"/>
                    <a:pt x="921" y="13472"/>
                    <a:pt x="2599" y="15150"/>
                  </a:cubicBezTo>
                  <a:cubicBezTo>
                    <a:pt x="4274" y="16825"/>
                    <a:pt x="6504" y="17748"/>
                    <a:pt x="8875" y="17748"/>
                  </a:cubicBezTo>
                  <a:cubicBezTo>
                    <a:pt x="11243" y="17748"/>
                    <a:pt x="13472" y="16825"/>
                    <a:pt x="15147" y="15150"/>
                  </a:cubicBezTo>
                  <a:cubicBezTo>
                    <a:pt x="16825" y="13472"/>
                    <a:pt x="17749" y="11245"/>
                    <a:pt x="17749" y="8874"/>
                  </a:cubicBezTo>
                  <a:cubicBezTo>
                    <a:pt x="17749" y="6503"/>
                    <a:pt x="16825" y="4276"/>
                    <a:pt x="15147" y="2599"/>
                  </a:cubicBezTo>
                  <a:cubicBezTo>
                    <a:pt x="13472" y="924"/>
                    <a:pt x="11243" y="0"/>
                    <a:pt x="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 name="Google Shape;863;p59"/>
            <p:cNvSpPr/>
            <p:nvPr/>
          </p:nvSpPr>
          <p:spPr>
            <a:xfrm>
              <a:off x="7430464" y="2177452"/>
              <a:ext cx="120936" cy="159453"/>
            </a:xfrm>
            <a:custGeom>
              <a:avLst/>
              <a:gdLst/>
              <a:ahLst/>
              <a:cxnLst/>
              <a:rect l="l" t="t" r="r" b="b"/>
              <a:pathLst>
                <a:path w="5545" h="7311" extrusionOk="0">
                  <a:moveTo>
                    <a:pt x="1" y="0"/>
                  </a:moveTo>
                  <a:lnTo>
                    <a:pt x="1828" y="3655"/>
                  </a:lnTo>
                  <a:lnTo>
                    <a:pt x="1" y="7310"/>
                  </a:lnTo>
                  <a:lnTo>
                    <a:pt x="5544" y="7310"/>
                  </a:lnTo>
                  <a:lnTo>
                    <a:pt x="5544" y="5222"/>
                  </a:lnTo>
                  <a:lnTo>
                    <a:pt x="4499" y="5222"/>
                  </a:lnTo>
                  <a:lnTo>
                    <a:pt x="4499" y="6265"/>
                  </a:lnTo>
                  <a:lnTo>
                    <a:pt x="1689" y="6265"/>
                  </a:lnTo>
                  <a:lnTo>
                    <a:pt x="2996" y="3655"/>
                  </a:lnTo>
                  <a:lnTo>
                    <a:pt x="1689" y="1046"/>
                  </a:lnTo>
                  <a:lnTo>
                    <a:pt x="4499" y="1046"/>
                  </a:lnTo>
                  <a:lnTo>
                    <a:pt x="4499" y="2088"/>
                  </a:lnTo>
                  <a:lnTo>
                    <a:pt x="5544" y="2088"/>
                  </a:lnTo>
                  <a:lnTo>
                    <a:pt x="55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4" name="Google Shape;864;p59"/>
          <p:cNvGrpSpPr/>
          <p:nvPr/>
        </p:nvGrpSpPr>
        <p:grpSpPr>
          <a:xfrm>
            <a:off x="1762798" y="2755767"/>
            <a:ext cx="260923" cy="354821"/>
            <a:chOff x="1507195" y="2739518"/>
            <a:chExt cx="284664" cy="387106"/>
          </a:xfrm>
        </p:grpSpPr>
        <p:sp>
          <p:nvSpPr>
            <p:cNvPr id="865" name="Google Shape;865;p59"/>
            <p:cNvSpPr/>
            <p:nvPr/>
          </p:nvSpPr>
          <p:spPr>
            <a:xfrm>
              <a:off x="1507195" y="2739518"/>
              <a:ext cx="284664" cy="387106"/>
            </a:xfrm>
            <a:custGeom>
              <a:avLst/>
              <a:gdLst/>
              <a:ahLst/>
              <a:cxnLst/>
              <a:rect l="l" t="t" r="r" b="b"/>
              <a:pathLst>
                <a:path w="13052" h="17749" extrusionOk="0">
                  <a:moveTo>
                    <a:pt x="12006" y="1046"/>
                  </a:moveTo>
                  <a:lnTo>
                    <a:pt x="12006" y="3131"/>
                  </a:lnTo>
                  <a:lnTo>
                    <a:pt x="2089" y="3131"/>
                  </a:lnTo>
                  <a:cubicBezTo>
                    <a:pt x="1512" y="3131"/>
                    <a:pt x="1046" y="2665"/>
                    <a:pt x="1046" y="2088"/>
                  </a:cubicBezTo>
                  <a:cubicBezTo>
                    <a:pt x="1046" y="1512"/>
                    <a:pt x="1512" y="1046"/>
                    <a:pt x="2089" y="1046"/>
                  </a:cubicBezTo>
                  <a:close/>
                  <a:moveTo>
                    <a:pt x="1046" y="3897"/>
                  </a:moveTo>
                  <a:cubicBezTo>
                    <a:pt x="1351" y="4074"/>
                    <a:pt x="1709" y="4177"/>
                    <a:pt x="2089" y="4177"/>
                  </a:cubicBezTo>
                  <a:lnTo>
                    <a:pt x="12006" y="4177"/>
                  </a:lnTo>
                  <a:lnTo>
                    <a:pt x="12006" y="16706"/>
                  </a:lnTo>
                  <a:lnTo>
                    <a:pt x="2785" y="16706"/>
                  </a:lnTo>
                  <a:cubicBezTo>
                    <a:pt x="1826" y="16706"/>
                    <a:pt x="1046" y="15924"/>
                    <a:pt x="1046" y="14964"/>
                  </a:cubicBezTo>
                  <a:lnTo>
                    <a:pt x="1046" y="3897"/>
                  </a:lnTo>
                  <a:close/>
                  <a:moveTo>
                    <a:pt x="2089" y="0"/>
                  </a:moveTo>
                  <a:cubicBezTo>
                    <a:pt x="938" y="0"/>
                    <a:pt x="1" y="938"/>
                    <a:pt x="1" y="2088"/>
                  </a:cubicBezTo>
                  <a:lnTo>
                    <a:pt x="1" y="14964"/>
                  </a:lnTo>
                  <a:cubicBezTo>
                    <a:pt x="1" y="16501"/>
                    <a:pt x="1249" y="17749"/>
                    <a:pt x="2785" y="17749"/>
                  </a:cubicBezTo>
                  <a:lnTo>
                    <a:pt x="13051" y="17749"/>
                  </a:lnTo>
                  <a:lnTo>
                    <a:pt x="130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 name="Google Shape;866;p59"/>
            <p:cNvSpPr/>
            <p:nvPr/>
          </p:nvSpPr>
          <p:spPr>
            <a:xfrm>
              <a:off x="1564119" y="2864773"/>
              <a:ext cx="182201" cy="204949"/>
            </a:xfrm>
            <a:custGeom>
              <a:avLst/>
              <a:gdLst/>
              <a:ahLst/>
              <a:cxnLst/>
              <a:rect l="l" t="t" r="r" b="b"/>
              <a:pathLst>
                <a:path w="8354" h="9397" extrusionOk="0">
                  <a:moveTo>
                    <a:pt x="3655" y="1"/>
                  </a:moveTo>
                  <a:lnTo>
                    <a:pt x="3655" y="4177"/>
                  </a:lnTo>
                  <a:lnTo>
                    <a:pt x="0" y="4177"/>
                  </a:lnTo>
                  <a:lnTo>
                    <a:pt x="0" y="5220"/>
                  </a:lnTo>
                  <a:lnTo>
                    <a:pt x="3655" y="5220"/>
                  </a:lnTo>
                  <a:lnTo>
                    <a:pt x="3655" y="9396"/>
                  </a:lnTo>
                  <a:lnTo>
                    <a:pt x="4698" y="9396"/>
                  </a:lnTo>
                  <a:lnTo>
                    <a:pt x="4698" y="5220"/>
                  </a:lnTo>
                  <a:lnTo>
                    <a:pt x="8353" y="5220"/>
                  </a:lnTo>
                  <a:lnTo>
                    <a:pt x="8353" y="4177"/>
                  </a:lnTo>
                  <a:lnTo>
                    <a:pt x="4698" y="4177"/>
                  </a:lnTo>
                  <a:lnTo>
                    <a:pt x="46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7" name="Google Shape;867;p59"/>
            <p:cNvSpPr/>
            <p:nvPr/>
          </p:nvSpPr>
          <p:spPr>
            <a:xfrm>
              <a:off x="1552756" y="2864773"/>
              <a:ext cx="68287" cy="68309"/>
            </a:xfrm>
            <a:custGeom>
              <a:avLst/>
              <a:gdLst/>
              <a:ahLst/>
              <a:cxnLst/>
              <a:rect l="l" t="t" r="r" b="b"/>
              <a:pathLst>
                <a:path w="3131" h="3132" extrusionOk="0">
                  <a:moveTo>
                    <a:pt x="1043" y="1"/>
                  </a:moveTo>
                  <a:lnTo>
                    <a:pt x="1043" y="1043"/>
                  </a:lnTo>
                  <a:lnTo>
                    <a:pt x="0" y="1043"/>
                  </a:lnTo>
                  <a:lnTo>
                    <a:pt x="0" y="2089"/>
                  </a:lnTo>
                  <a:lnTo>
                    <a:pt x="1043" y="2089"/>
                  </a:lnTo>
                  <a:lnTo>
                    <a:pt x="1043" y="3131"/>
                  </a:lnTo>
                  <a:lnTo>
                    <a:pt x="2088" y="3131"/>
                  </a:lnTo>
                  <a:lnTo>
                    <a:pt x="2088" y="2089"/>
                  </a:lnTo>
                  <a:lnTo>
                    <a:pt x="3131" y="2089"/>
                  </a:lnTo>
                  <a:lnTo>
                    <a:pt x="3131" y="1043"/>
                  </a:lnTo>
                  <a:lnTo>
                    <a:pt x="2088" y="1043"/>
                  </a:lnTo>
                  <a:lnTo>
                    <a:pt x="20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8" name="Google Shape;868;p59"/>
            <p:cNvSpPr/>
            <p:nvPr/>
          </p:nvSpPr>
          <p:spPr>
            <a:xfrm>
              <a:off x="1689374" y="2898884"/>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9" name="Google Shape;869;p59"/>
            <p:cNvSpPr/>
            <p:nvPr/>
          </p:nvSpPr>
          <p:spPr>
            <a:xfrm>
              <a:off x="1689374" y="3001347"/>
              <a:ext cx="56946" cy="22813"/>
            </a:xfrm>
            <a:custGeom>
              <a:avLst/>
              <a:gdLst/>
              <a:ahLst/>
              <a:cxnLst/>
              <a:rect l="l" t="t" r="r" b="b"/>
              <a:pathLst>
                <a:path w="2611" h="1046" extrusionOk="0">
                  <a:moveTo>
                    <a:pt x="1" y="0"/>
                  </a:moveTo>
                  <a:lnTo>
                    <a:pt x="1" y="1046"/>
                  </a:lnTo>
                  <a:lnTo>
                    <a:pt x="2610" y="1046"/>
                  </a:lnTo>
                  <a:lnTo>
                    <a:pt x="26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0" name="Google Shape;870;p59"/>
            <p:cNvSpPr/>
            <p:nvPr/>
          </p:nvSpPr>
          <p:spPr>
            <a:xfrm>
              <a:off x="1689374" y="3046886"/>
              <a:ext cx="56946" cy="22835"/>
            </a:xfrm>
            <a:custGeom>
              <a:avLst/>
              <a:gdLst/>
              <a:ahLst/>
              <a:cxnLst/>
              <a:rect l="l" t="t" r="r" b="b"/>
              <a:pathLst>
                <a:path w="2611" h="1047" extrusionOk="0">
                  <a:moveTo>
                    <a:pt x="1" y="1"/>
                  </a:moveTo>
                  <a:lnTo>
                    <a:pt x="1" y="1046"/>
                  </a:lnTo>
                  <a:lnTo>
                    <a:pt x="2610" y="1046"/>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1" name="Google Shape;871;p59"/>
            <p:cNvSpPr/>
            <p:nvPr/>
          </p:nvSpPr>
          <p:spPr>
            <a:xfrm>
              <a:off x="1554676" y="3001958"/>
              <a:ext cx="64449" cy="64427"/>
            </a:xfrm>
            <a:custGeom>
              <a:avLst/>
              <a:gdLst/>
              <a:ahLst/>
              <a:cxnLst/>
              <a:rect l="l" t="t" r="r" b="b"/>
              <a:pathLst>
                <a:path w="2955" h="2954" extrusionOk="0">
                  <a:moveTo>
                    <a:pt x="741" y="0"/>
                  </a:moveTo>
                  <a:lnTo>
                    <a:pt x="1" y="738"/>
                  </a:lnTo>
                  <a:lnTo>
                    <a:pt x="741" y="1475"/>
                  </a:lnTo>
                  <a:lnTo>
                    <a:pt x="1" y="2216"/>
                  </a:lnTo>
                  <a:lnTo>
                    <a:pt x="741" y="2953"/>
                  </a:lnTo>
                  <a:lnTo>
                    <a:pt x="1479" y="2216"/>
                  </a:lnTo>
                  <a:lnTo>
                    <a:pt x="2217" y="2953"/>
                  </a:lnTo>
                  <a:lnTo>
                    <a:pt x="2954" y="2216"/>
                  </a:lnTo>
                  <a:lnTo>
                    <a:pt x="2217" y="1475"/>
                  </a:lnTo>
                  <a:lnTo>
                    <a:pt x="2954" y="738"/>
                  </a:lnTo>
                  <a:lnTo>
                    <a:pt x="2217" y="0"/>
                  </a:lnTo>
                  <a:lnTo>
                    <a:pt x="1479" y="738"/>
                  </a:lnTo>
                  <a:lnTo>
                    <a:pt x="7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2" name="Google Shape;872;p59"/>
          <p:cNvGrpSpPr/>
          <p:nvPr/>
        </p:nvGrpSpPr>
        <p:grpSpPr>
          <a:xfrm>
            <a:off x="2363309" y="2755767"/>
            <a:ext cx="250448" cy="354821"/>
            <a:chOff x="2162346" y="2739518"/>
            <a:chExt cx="273236" cy="387106"/>
          </a:xfrm>
        </p:grpSpPr>
        <p:sp>
          <p:nvSpPr>
            <p:cNvPr id="873" name="Google Shape;873;p59"/>
            <p:cNvSpPr/>
            <p:nvPr/>
          </p:nvSpPr>
          <p:spPr>
            <a:xfrm>
              <a:off x="2162346" y="2739518"/>
              <a:ext cx="273236" cy="387106"/>
            </a:xfrm>
            <a:custGeom>
              <a:avLst/>
              <a:gdLst/>
              <a:ahLst/>
              <a:cxnLst/>
              <a:rect l="l" t="t" r="r" b="b"/>
              <a:pathLst>
                <a:path w="12528" h="17749" extrusionOk="0">
                  <a:moveTo>
                    <a:pt x="8354" y="1046"/>
                  </a:moveTo>
                  <a:lnTo>
                    <a:pt x="8354" y="2088"/>
                  </a:lnTo>
                  <a:lnTo>
                    <a:pt x="4177" y="2088"/>
                  </a:lnTo>
                  <a:lnTo>
                    <a:pt x="4177" y="1046"/>
                  </a:lnTo>
                  <a:close/>
                  <a:moveTo>
                    <a:pt x="11485" y="2088"/>
                  </a:moveTo>
                  <a:lnTo>
                    <a:pt x="11485" y="16706"/>
                  </a:lnTo>
                  <a:lnTo>
                    <a:pt x="1044" y="16706"/>
                  </a:lnTo>
                  <a:lnTo>
                    <a:pt x="1044" y="2088"/>
                  </a:lnTo>
                  <a:lnTo>
                    <a:pt x="3132" y="2088"/>
                  </a:lnTo>
                  <a:lnTo>
                    <a:pt x="3132" y="3131"/>
                  </a:lnTo>
                  <a:lnTo>
                    <a:pt x="9396" y="3131"/>
                  </a:lnTo>
                  <a:lnTo>
                    <a:pt x="9396" y="2088"/>
                  </a:lnTo>
                  <a:close/>
                  <a:moveTo>
                    <a:pt x="3132" y="0"/>
                  </a:moveTo>
                  <a:lnTo>
                    <a:pt x="3132" y="1046"/>
                  </a:lnTo>
                  <a:lnTo>
                    <a:pt x="1" y="1046"/>
                  </a:lnTo>
                  <a:lnTo>
                    <a:pt x="1" y="17749"/>
                  </a:lnTo>
                  <a:lnTo>
                    <a:pt x="12527" y="17749"/>
                  </a:lnTo>
                  <a:lnTo>
                    <a:pt x="12527" y="1046"/>
                  </a:lnTo>
                  <a:lnTo>
                    <a:pt x="9396" y="1046"/>
                  </a:lnTo>
                  <a:lnTo>
                    <a:pt x="93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4" name="Google Shape;874;p59"/>
            <p:cNvSpPr/>
            <p:nvPr/>
          </p:nvSpPr>
          <p:spPr>
            <a:xfrm>
              <a:off x="2207907" y="2853344"/>
              <a:ext cx="182135" cy="82398"/>
            </a:xfrm>
            <a:custGeom>
              <a:avLst/>
              <a:gdLst/>
              <a:ahLst/>
              <a:cxnLst/>
              <a:rect l="l" t="t" r="r" b="b"/>
              <a:pathLst>
                <a:path w="8351" h="3778" extrusionOk="0">
                  <a:moveTo>
                    <a:pt x="0" y="0"/>
                  </a:moveTo>
                  <a:lnTo>
                    <a:pt x="0" y="1046"/>
                  </a:lnTo>
                  <a:lnTo>
                    <a:pt x="1242" y="1046"/>
                  </a:lnTo>
                  <a:lnTo>
                    <a:pt x="2610" y="3777"/>
                  </a:lnTo>
                  <a:lnTo>
                    <a:pt x="3977" y="1046"/>
                  </a:lnTo>
                  <a:lnTo>
                    <a:pt x="8350" y="1046"/>
                  </a:lnTo>
                  <a:lnTo>
                    <a:pt x="8350" y="0"/>
                  </a:lnTo>
                  <a:lnTo>
                    <a:pt x="3331" y="0"/>
                  </a:lnTo>
                  <a:lnTo>
                    <a:pt x="2610" y="1445"/>
                  </a:lnTo>
                  <a:lnTo>
                    <a:pt x="18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5" name="Google Shape;875;p59"/>
            <p:cNvSpPr/>
            <p:nvPr/>
          </p:nvSpPr>
          <p:spPr>
            <a:xfrm>
              <a:off x="2303827" y="2899189"/>
              <a:ext cx="56379" cy="56401"/>
            </a:xfrm>
            <a:custGeom>
              <a:avLst/>
              <a:gdLst/>
              <a:ahLst/>
              <a:cxnLst/>
              <a:rect l="l" t="t" r="r" b="b"/>
              <a:pathLst>
                <a:path w="2585" h="2586" extrusionOk="0">
                  <a:moveTo>
                    <a:pt x="738" y="0"/>
                  </a:moveTo>
                  <a:lnTo>
                    <a:pt x="0" y="738"/>
                  </a:lnTo>
                  <a:lnTo>
                    <a:pt x="552" y="1293"/>
                  </a:lnTo>
                  <a:lnTo>
                    <a:pt x="0" y="1847"/>
                  </a:lnTo>
                  <a:lnTo>
                    <a:pt x="738" y="2585"/>
                  </a:lnTo>
                  <a:lnTo>
                    <a:pt x="1293" y="2030"/>
                  </a:lnTo>
                  <a:lnTo>
                    <a:pt x="1844" y="2585"/>
                  </a:lnTo>
                  <a:lnTo>
                    <a:pt x="2585" y="1847"/>
                  </a:lnTo>
                  <a:lnTo>
                    <a:pt x="2030" y="1293"/>
                  </a:lnTo>
                  <a:lnTo>
                    <a:pt x="2585" y="738"/>
                  </a:lnTo>
                  <a:lnTo>
                    <a:pt x="1844" y="0"/>
                  </a:lnTo>
                  <a:lnTo>
                    <a:pt x="1293" y="555"/>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6" name="Google Shape;876;p59"/>
            <p:cNvSpPr/>
            <p:nvPr/>
          </p:nvSpPr>
          <p:spPr>
            <a:xfrm>
              <a:off x="2264809" y="2989962"/>
              <a:ext cx="68309" cy="22835"/>
            </a:xfrm>
            <a:custGeom>
              <a:avLst/>
              <a:gdLst/>
              <a:ahLst/>
              <a:cxnLst/>
              <a:rect l="l" t="t" r="r" b="b"/>
              <a:pathLst>
                <a:path w="3132" h="1047" extrusionOk="0">
                  <a:moveTo>
                    <a:pt x="1" y="1"/>
                  </a:moveTo>
                  <a:lnTo>
                    <a:pt x="1" y="1046"/>
                  </a:lnTo>
                  <a:lnTo>
                    <a:pt x="3131" y="1046"/>
                  </a:lnTo>
                  <a:lnTo>
                    <a:pt x="3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77" name="Google Shape;877;p59"/>
            <p:cNvSpPr/>
            <p:nvPr/>
          </p:nvSpPr>
          <p:spPr>
            <a:xfrm>
              <a:off x="2264809" y="3035523"/>
              <a:ext cx="68309" cy="22813"/>
            </a:xfrm>
            <a:custGeom>
              <a:avLst/>
              <a:gdLst/>
              <a:ahLst/>
              <a:cxnLst/>
              <a:rect l="l" t="t" r="r" b="b"/>
              <a:pathLst>
                <a:path w="3132" h="1046" extrusionOk="0">
                  <a:moveTo>
                    <a:pt x="1" y="0"/>
                  </a:moveTo>
                  <a:lnTo>
                    <a:pt x="1" y="1046"/>
                  </a:lnTo>
                  <a:lnTo>
                    <a:pt x="3131" y="1046"/>
                  </a:lnTo>
                  <a:lnTo>
                    <a:pt x="3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78" name="Google Shape;878;p59"/>
          <p:cNvGrpSpPr/>
          <p:nvPr/>
        </p:nvGrpSpPr>
        <p:grpSpPr>
          <a:xfrm>
            <a:off x="2906386" y="2756806"/>
            <a:ext cx="354841" cy="352722"/>
            <a:chOff x="2754836" y="2740652"/>
            <a:chExt cx="387128" cy="384816"/>
          </a:xfrm>
        </p:grpSpPr>
        <p:sp>
          <p:nvSpPr>
            <p:cNvPr id="879" name="Google Shape;879;p59"/>
            <p:cNvSpPr/>
            <p:nvPr/>
          </p:nvSpPr>
          <p:spPr>
            <a:xfrm>
              <a:off x="2754836" y="2740652"/>
              <a:ext cx="387128" cy="384816"/>
            </a:xfrm>
            <a:custGeom>
              <a:avLst/>
              <a:gdLst/>
              <a:ahLst/>
              <a:cxnLst/>
              <a:rect l="l" t="t" r="r" b="b"/>
              <a:pathLst>
                <a:path w="17750" h="17644" extrusionOk="0">
                  <a:moveTo>
                    <a:pt x="9396" y="2877"/>
                  </a:moveTo>
                  <a:lnTo>
                    <a:pt x="15730" y="13323"/>
                  </a:lnTo>
                  <a:cubicBezTo>
                    <a:pt x="14205" y="12813"/>
                    <a:pt x="11923" y="12500"/>
                    <a:pt x="9396" y="12461"/>
                  </a:cubicBezTo>
                  <a:lnTo>
                    <a:pt x="9396" y="11415"/>
                  </a:lnTo>
                  <a:lnTo>
                    <a:pt x="8354" y="11415"/>
                  </a:lnTo>
                  <a:lnTo>
                    <a:pt x="8354" y="12461"/>
                  </a:lnTo>
                  <a:cubicBezTo>
                    <a:pt x="5827" y="12500"/>
                    <a:pt x="3545" y="12813"/>
                    <a:pt x="2020" y="13323"/>
                  </a:cubicBezTo>
                  <a:lnTo>
                    <a:pt x="8354" y="2877"/>
                  </a:lnTo>
                  <a:lnTo>
                    <a:pt x="8354" y="6193"/>
                  </a:lnTo>
                  <a:lnTo>
                    <a:pt x="9396" y="6193"/>
                  </a:lnTo>
                  <a:lnTo>
                    <a:pt x="9396" y="2877"/>
                  </a:lnTo>
                  <a:close/>
                  <a:moveTo>
                    <a:pt x="1568" y="14546"/>
                  </a:moveTo>
                  <a:cubicBezTo>
                    <a:pt x="1856" y="14546"/>
                    <a:pt x="2089" y="14779"/>
                    <a:pt x="2089" y="15068"/>
                  </a:cubicBezTo>
                  <a:cubicBezTo>
                    <a:pt x="2089" y="15356"/>
                    <a:pt x="1856" y="15589"/>
                    <a:pt x="1568" y="15589"/>
                  </a:cubicBezTo>
                  <a:cubicBezTo>
                    <a:pt x="1279" y="15589"/>
                    <a:pt x="1046" y="15356"/>
                    <a:pt x="1046" y="15068"/>
                  </a:cubicBezTo>
                  <a:cubicBezTo>
                    <a:pt x="1046" y="14779"/>
                    <a:pt x="1279" y="14546"/>
                    <a:pt x="1568" y="14546"/>
                  </a:cubicBezTo>
                  <a:close/>
                  <a:moveTo>
                    <a:pt x="16182" y="14546"/>
                  </a:moveTo>
                  <a:cubicBezTo>
                    <a:pt x="16471" y="14546"/>
                    <a:pt x="16706" y="14779"/>
                    <a:pt x="16706" y="15068"/>
                  </a:cubicBezTo>
                  <a:cubicBezTo>
                    <a:pt x="16706" y="15356"/>
                    <a:pt x="16471" y="15589"/>
                    <a:pt x="16182" y="15589"/>
                  </a:cubicBezTo>
                  <a:cubicBezTo>
                    <a:pt x="15897" y="15589"/>
                    <a:pt x="15661" y="15356"/>
                    <a:pt x="15661" y="15068"/>
                  </a:cubicBezTo>
                  <a:cubicBezTo>
                    <a:pt x="15661" y="14779"/>
                    <a:pt x="15897" y="14546"/>
                    <a:pt x="16182" y="14546"/>
                  </a:cubicBezTo>
                  <a:close/>
                  <a:moveTo>
                    <a:pt x="8875" y="13502"/>
                  </a:moveTo>
                  <a:cubicBezTo>
                    <a:pt x="11087" y="13502"/>
                    <a:pt x="13300" y="13723"/>
                    <a:pt x="14907" y="14164"/>
                  </a:cubicBezTo>
                  <a:cubicBezTo>
                    <a:pt x="14510" y="14721"/>
                    <a:pt x="14524" y="15464"/>
                    <a:pt x="14932" y="16008"/>
                  </a:cubicBezTo>
                  <a:cubicBezTo>
                    <a:pt x="13265" y="16401"/>
                    <a:pt x="11070" y="16598"/>
                    <a:pt x="8875" y="16598"/>
                  </a:cubicBezTo>
                  <a:cubicBezTo>
                    <a:pt x="6680" y="16598"/>
                    <a:pt x="4485" y="16401"/>
                    <a:pt x="2818" y="16008"/>
                  </a:cubicBezTo>
                  <a:cubicBezTo>
                    <a:pt x="3229" y="15464"/>
                    <a:pt x="3240" y="14721"/>
                    <a:pt x="2843" y="14164"/>
                  </a:cubicBezTo>
                  <a:cubicBezTo>
                    <a:pt x="4450" y="13723"/>
                    <a:pt x="6663" y="13502"/>
                    <a:pt x="8875" y="13502"/>
                  </a:cubicBezTo>
                  <a:close/>
                  <a:moveTo>
                    <a:pt x="8875" y="1"/>
                  </a:moveTo>
                  <a:lnTo>
                    <a:pt x="292" y="14164"/>
                  </a:lnTo>
                  <a:cubicBezTo>
                    <a:pt x="109" y="14419"/>
                    <a:pt x="1" y="14732"/>
                    <a:pt x="1" y="15068"/>
                  </a:cubicBezTo>
                  <a:cubicBezTo>
                    <a:pt x="1" y="15761"/>
                    <a:pt x="453" y="16349"/>
                    <a:pt x="1077" y="16554"/>
                  </a:cubicBezTo>
                  <a:lnTo>
                    <a:pt x="1077" y="16557"/>
                  </a:lnTo>
                  <a:cubicBezTo>
                    <a:pt x="2829" y="17281"/>
                    <a:pt x="5853" y="17644"/>
                    <a:pt x="8877" y="17644"/>
                  </a:cubicBezTo>
                  <a:cubicBezTo>
                    <a:pt x="11898" y="17644"/>
                    <a:pt x="14920" y="17282"/>
                    <a:pt x="16673" y="16557"/>
                  </a:cubicBezTo>
                  <a:lnTo>
                    <a:pt x="16673" y="16554"/>
                  </a:lnTo>
                  <a:cubicBezTo>
                    <a:pt x="17297" y="16349"/>
                    <a:pt x="17749" y="15761"/>
                    <a:pt x="17749" y="15068"/>
                  </a:cubicBezTo>
                  <a:cubicBezTo>
                    <a:pt x="17749" y="14732"/>
                    <a:pt x="17641" y="14419"/>
                    <a:pt x="17461" y="14164"/>
                  </a:cubicBezTo>
                  <a:lnTo>
                    <a:pt x="8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0" name="Google Shape;880;p59"/>
            <p:cNvSpPr/>
            <p:nvPr/>
          </p:nvSpPr>
          <p:spPr>
            <a:xfrm>
              <a:off x="2937015" y="2898513"/>
              <a:ext cx="22770" cy="22770"/>
            </a:xfrm>
            <a:custGeom>
              <a:avLst/>
              <a:gdLst/>
              <a:ahLst/>
              <a:cxnLst/>
              <a:rect l="l" t="t" r="r" b="b"/>
              <a:pathLst>
                <a:path w="1044" h="1044" extrusionOk="0">
                  <a:moveTo>
                    <a:pt x="1" y="1"/>
                  </a:moveTo>
                  <a:lnTo>
                    <a:pt x="1" y="1044"/>
                  </a:lnTo>
                  <a:lnTo>
                    <a:pt x="1043" y="1044"/>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1" name="Google Shape;881;p59"/>
            <p:cNvSpPr/>
            <p:nvPr/>
          </p:nvSpPr>
          <p:spPr>
            <a:xfrm>
              <a:off x="2937015" y="2944074"/>
              <a:ext cx="22770" cy="22748"/>
            </a:xfrm>
            <a:custGeom>
              <a:avLst/>
              <a:gdLst/>
              <a:ahLst/>
              <a:cxnLst/>
              <a:rect l="l" t="t" r="r" b="b"/>
              <a:pathLst>
                <a:path w="1044" h="1043" extrusionOk="0">
                  <a:moveTo>
                    <a:pt x="1" y="0"/>
                  </a:moveTo>
                  <a:lnTo>
                    <a:pt x="1" y="1043"/>
                  </a:lnTo>
                  <a:lnTo>
                    <a:pt x="1043" y="1043"/>
                  </a:lnTo>
                  <a:lnTo>
                    <a:pt x="10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2" name="Google Shape;882;p59"/>
            <p:cNvSpPr/>
            <p:nvPr/>
          </p:nvSpPr>
          <p:spPr>
            <a:xfrm>
              <a:off x="2937015" y="3057900"/>
              <a:ext cx="22770" cy="22748"/>
            </a:xfrm>
            <a:custGeom>
              <a:avLst/>
              <a:gdLst/>
              <a:ahLst/>
              <a:cxnLst/>
              <a:rect l="l" t="t" r="r" b="b"/>
              <a:pathLst>
                <a:path w="1044" h="1043" extrusionOk="0">
                  <a:moveTo>
                    <a:pt x="1" y="0"/>
                  </a:moveTo>
                  <a:lnTo>
                    <a:pt x="1" y="1043"/>
                  </a:lnTo>
                  <a:lnTo>
                    <a:pt x="1043" y="1043"/>
                  </a:lnTo>
                  <a:lnTo>
                    <a:pt x="10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3" name="Google Shape;883;p59"/>
            <p:cNvSpPr/>
            <p:nvPr/>
          </p:nvSpPr>
          <p:spPr>
            <a:xfrm>
              <a:off x="3063011" y="2796071"/>
              <a:ext cx="56924" cy="79672"/>
            </a:xfrm>
            <a:custGeom>
              <a:avLst/>
              <a:gdLst/>
              <a:ahLst/>
              <a:cxnLst/>
              <a:rect l="l" t="t" r="r" b="b"/>
              <a:pathLst>
                <a:path w="2610" h="3653" extrusionOk="0">
                  <a:moveTo>
                    <a:pt x="0" y="0"/>
                  </a:moveTo>
                  <a:lnTo>
                    <a:pt x="0" y="3652"/>
                  </a:lnTo>
                  <a:lnTo>
                    <a:pt x="1043" y="3652"/>
                  </a:lnTo>
                  <a:lnTo>
                    <a:pt x="1043" y="2513"/>
                  </a:lnTo>
                  <a:cubicBezTo>
                    <a:pt x="1043" y="2338"/>
                    <a:pt x="1376" y="1043"/>
                    <a:pt x="2610" y="1043"/>
                  </a:cubicBezTo>
                  <a:lnTo>
                    <a:pt x="2610" y="0"/>
                  </a:lnTo>
                  <a:cubicBezTo>
                    <a:pt x="1955" y="0"/>
                    <a:pt x="1439" y="219"/>
                    <a:pt x="1043" y="535"/>
                  </a:cubicBezTo>
                  <a:lnTo>
                    <a:pt x="10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4" name="Google Shape;884;p59"/>
            <p:cNvSpPr/>
            <p:nvPr/>
          </p:nvSpPr>
          <p:spPr>
            <a:xfrm>
              <a:off x="2777649" y="2807434"/>
              <a:ext cx="68309" cy="68309"/>
            </a:xfrm>
            <a:custGeom>
              <a:avLst/>
              <a:gdLst/>
              <a:ahLst/>
              <a:cxnLst/>
              <a:rect l="l" t="t" r="r" b="b"/>
              <a:pathLst>
                <a:path w="3132" h="3132" extrusionOk="0">
                  <a:moveTo>
                    <a:pt x="1564" y="1043"/>
                  </a:moveTo>
                  <a:cubicBezTo>
                    <a:pt x="1853" y="1043"/>
                    <a:pt x="2086" y="1279"/>
                    <a:pt x="2086" y="1565"/>
                  </a:cubicBezTo>
                  <a:cubicBezTo>
                    <a:pt x="2086" y="1853"/>
                    <a:pt x="1853" y="2089"/>
                    <a:pt x="1564" y="2089"/>
                  </a:cubicBezTo>
                  <a:cubicBezTo>
                    <a:pt x="1276" y="2089"/>
                    <a:pt x="1043" y="1853"/>
                    <a:pt x="1043" y="1565"/>
                  </a:cubicBezTo>
                  <a:cubicBezTo>
                    <a:pt x="1043" y="1279"/>
                    <a:pt x="1276" y="1043"/>
                    <a:pt x="1564" y="1043"/>
                  </a:cubicBezTo>
                  <a:close/>
                  <a:moveTo>
                    <a:pt x="1564" y="1"/>
                  </a:moveTo>
                  <a:cubicBezTo>
                    <a:pt x="702" y="1"/>
                    <a:pt x="0" y="702"/>
                    <a:pt x="0" y="1565"/>
                  </a:cubicBezTo>
                  <a:cubicBezTo>
                    <a:pt x="0" y="2430"/>
                    <a:pt x="702" y="3131"/>
                    <a:pt x="1564" y="3131"/>
                  </a:cubicBezTo>
                  <a:cubicBezTo>
                    <a:pt x="2430" y="3131"/>
                    <a:pt x="3131" y="2430"/>
                    <a:pt x="3131" y="1565"/>
                  </a:cubicBezTo>
                  <a:cubicBezTo>
                    <a:pt x="3131" y="702"/>
                    <a:pt x="2430" y="1"/>
                    <a:pt x="15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85" name="Google Shape;885;p59"/>
          <p:cNvGrpSpPr/>
          <p:nvPr/>
        </p:nvGrpSpPr>
        <p:grpSpPr>
          <a:xfrm>
            <a:off x="3501699" y="2755767"/>
            <a:ext cx="354821" cy="354821"/>
            <a:chOff x="3404316" y="2739518"/>
            <a:chExt cx="387106" cy="387106"/>
          </a:xfrm>
        </p:grpSpPr>
        <p:sp>
          <p:nvSpPr>
            <p:cNvPr id="886" name="Google Shape;886;p59"/>
            <p:cNvSpPr/>
            <p:nvPr/>
          </p:nvSpPr>
          <p:spPr>
            <a:xfrm>
              <a:off x="3404316" y="2739518"/>
              <a:ext cx="387106" cy="387106"/>
            </a:xfrm>
            <a:custGeom>
              <a:avLst/>
              <a:gdLst/>
              <a:ahLst/>
              <a:cxnLst/>
              <a:rect l="l" t="t" r="r" b="b"/>
              <a:pathLst>
                <a:path w="17749" h="17749" extrusionOk="0">
                  <a:moveTo>
                    <a:pt x="5738" y="1476"/>
                  </a:moveTo>
                  <a:lnTo>
                    <a:pt x="6880" y="2618"/>
                  </a:lnTo>
                  <a:lnTo>
                    <a:pt x="4598" y="2618"/>
                  </a:lnTo>
                  <a:lnTo>
                    <a:pt x="5738" y="1476"/>
                  </a:lnTo>
                  <a:close/>
                  <a:moveTo>
                    <a:pt x="15130" y="11911"/>
                  </a:moveTo>
                  <a:lnTo>
                    <a:pt x="16270" y="13054"/>
                  </a:lnTo>
                  <a:lnTo>
                    <a:pt x="15130" y="14193"/>
                  </a:lnTo>
                  <a:lnTo>
                    <a:pt x="15130" y="11911"/>
                  </a:lnTo>
                  <a:close/>
                  <a:moveTo>
                    <a:pt x="6259" y="3661"/>
                  </a:moveTo>
                  <a:lnTo>
                    <a:pt x="6259" y="12529"/>
                  </a:lnTo>
                  <a:lnTo>
                    <a:pt x="14088" y="12529"/>
                  </a:lnTo>
                  <a:lnTo>
                    <a:pt x="14088" y="13575"/>
                  </a:lnTo>
                  <a:lnTo>
                    <a:pt x="6259" y="13575"/>
                  </a:lnTo>
                  <a:lnTo>
                    <a:pt x="6259" y="16706"/>
                  </a:lnTo>
                  <a:lnTo>
                    <a:pt x="5216" y="16706"/>
                  </a:lnTo>
                  <a:lnTo>
                    <a:pt x="5216" y="13575"/>
                  </a:lnTo>
                  <a:lnTo>
                    <a:pt x="1043" y="13575"/>
                  </a:lnTo>
                  <a:lnTo>
                    <a:pt x="1043" y="12529"/>
                  </a:lnTo>
                  <a:lnTo>
                    <a:pt x="5216" y="12529"/>
                  </a:lnTo>
                  <a:lnTo>
                    <a:pt x="5216" y="3661"/>
                  </a:lnTo>
                  <a:close/>
                  <a:moveTo>
                    <a:pt x="5738" y="0"/>
                  </a:moveTo>
                  <a:lnTo>
                    <a:pt x="2080" y="3661"/>
                  </a:lnTo>
                  <a:lnTo>
                    <a:pt x="4174" y="3661"/>
                  </a:lnTo>
                  <a:lnTo>
                    <a:pt x="4174" y="11487"/>
                  </a:lnTo>
                  <a:lnTo>
                    <a:pt x="0" y="11487"/>
                  </a:lnTo>
                  <a:lnTo>
                    <a:pt x="0" y="14618"/>
                  </a:lnTo>
                  <a:lnTo>
                    <a:pt x="4174" y="14618"/>
                  </a:lnTo>
                  <a:lnTo>
                    <a:pt x="4174" y="17749"/>
                  </a:lnTo>
                  <a:lnTo>
                    <a:pt x="7305" y="17749"/>
                  </a:lnTo>
                  <a:lnTo>
                    <a:pt x="7305" y="14618"/>
                  </a:lnTo>
                  <a:lnTo>
                    <a:pt x="14088" y="14618"/>
                  </a:lnTo>
                  <a:lnTo>
                    <a:pt x="14088" y="16711"/>
                  </a:lnTo>
                  <a:lnTo>
                    <a:pt x="17748" y="13054"/>
                  </a:lnTo>
                  <a:lnTo>
                    <a:pt x="14088" y="9393"/>
                  </a:lnTo>
                  <a:lnTo>
                    <a:pt x="14088" y="11487"/>
                  </a:lnTo>
                  <a:lnTo>
                    <a:pt x="7305" y="11487"/>
                  </a:lnTo>
                  <a:lnTo>
                    <a:pt x="7305" y="3661"/>
                  </a:lnTo>
                  <a:lnTo>
                    <a:pt x="9398" y="3661"/>
                  </a:lnTo>
                  <a:lnTo>
                    <a:pt x="5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7" name="Google Shape;887;p59"/>
            <p:cNvSpPr/>
            <p:nvPr/>
          </p:nvSpPr>
          <p:spPr>
            <a:xfrm>
              <a:off x="3632209" y="2907586"/>
              <a:ext cx="56335" cy="56401"/>
            </a:xfrm>
            <a:custGeom>
              <a:avLst/>
              <a:gdLst/>
              <a:ahLst/>
              <a:cxnLst/>
              <a:rect l="l" t="t" r="r" b="b"/>
              <a:pathLst>
                <a:path w="2583" h="2586" extrusionOk="0">
                  <a:moveTo>
                    <a:pt x="738" y="1"/>
                  </a:moveTo>
                  <a:lnTo>
                    <a:pt x="0" y="741"/>
                  </a:lnTo>
                  <a:lnTo>
                    <a:pt x="552" y="1293"/>
                  </a:lnTo>
                  <a:lnTo>
                    <a:pt x="0" y="1848"/>
                  </a:lnTo>
                  <a:lnTo>
                    <a:pt x="738" y="2586"/>
                  </a:lnTo>
                  <a:lnTo>
                    <a:pt x="1290" y="2031"/>
                  </a:lnTo>
                  <a:lnTo>
                    <a:pt x="1845" y="2586"/>
                  </a:lnTo>
                  <a:lnTo>
                    <a:pt x="2582" y="1848"/>
                  </a:lnTo>
                  <a:lnTo>
                    <a:pt x="2028" y="1293"/>
                  </a:lnTo>
                  <a:lnTo>
                    <a:pt x="2582" y="741"/>
                  </a:lnTo>
                  <a:lnTo>
                    <a:pt x="1845" y="1"/>
                  </a:lnTo>
                  <a:lnTo>
                    <a:pt x="1290" y="556"/>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8" name="Google Shape;888;p59"/>
            <p:cNvSpPr/>
            <p:nvPr/>
          </p:nvSpPr>
          <p:spPr>
            <a:xfrm>
              <a:off x="3404600" y="2845427"/>
              <a:ext cx="61613" cy="64972"/>
            </a:xfrm>
            <a:custGeom>
              <a:avLst/>
              <a:gdLst/>
              <a:ahLst/>
              <a:cxnLst/>
              <a:rect l="l" t="t" r="r" b="b"/>
              <a:pathLst>
                <a:path w="2825" h="2979" extrusionOk="0">
                  <a:moveTo>
                    <a:pt x="736" y="0"/>
                  </a:moveTo>
                  <a:lnTo>
                    <a:pt x="1" y="738"/>
                  </a:lnTo>
                  <a:lnTo>
                    <a:pt x="891" y="1631"/>
                  </a:lnTo>
                  <a:lnTo>
                    <a:pt x="891" y="2978"/>
                  </a:lnTo>
                  <a:lnTo>
                    <a:pt x="1934" y="2978"/>
                  </a:lnTo>
                  <a:lnTo>
                    <a:pt x="1934" y="1631"/>
                  </a:lnTo>
                  <a:lnTo>
                    <a:pt x="2824" y="738"/>
                  </a:lnTo>
                  <a:lnTo>
                    <a:pt x="2086" y="0"/>
                  </a:lnTo>
                  <a:lnTo>
                    <a:pt x="1412" y="677"/>
                  </a:lnTo>
                  <a:lnTo>
                    <a:pt x="7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89" name="Google Shape;889;p59"/>
            <p:cNvSpPr/>
            <p:nvPr/>
          </p:nvSpPr>
          <p:spPr>
            <a:xfrm>
              <a:off x="3700191" y="2853453"/>
              <a:ext cx="56880" cy="22835"/>
            </a:xfrm>
            <a:custGeom>
              <a:avLst/>
              <a:gdLst/>
              <a:ahLst/>
              <a:cxnLst/>
              <a:rect l="l" t="t" r="r" b="b"/>
              <a:pathLst>
                <a:path w="2608" h="1047" extrusionOk="0">
                  <a:moveTo>
                    <a:pt x="0" y="1"/>
                  </a:moveTo>
                  <a:lnTo>
                    <a:pt x="0" y="1046"/>
                  </a:lnTo>
                  <a:lnTo>
                    <a:pt x="2607" y="1046"/>
                  </a:lnTo>
                  <a:lnTo>
                    <a:pt x="2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0" name="Google Shape;890;p59"/>
            <p:cNvSpPr/>
            <p:nvPr/>
          </p:nvSpPr>
          <p:spPr>
            <a:xfrm>
              <a:off x="3700191" y="2807980"/>
              <a:ext cx="56880" cy="22770"/>
            </a:xfrm>
            <a:custGeom>
              <a:avLst/>
              <a:gdLst/>
              <a:ahLst/>
              <a:cxnLst/>
              <a:rect l="l" t="t" r="r" b="b"/>
              <a:pathLst>
                <a:path w="2608" h="1044" extrusionOk="0">
                  <a:moveTo>
                    <a:pt x="0" y="1"/>
                  </a:moveTo>
                  <a:lnTo>
                    <a:pt x="0" y="1043"/>
                  </a:lnTo>
                  <a:lnTo>
                    <a:pt x="2607" y="1043"/>
                  </a:lnTo>
                  <a:lnTo>
                    <a:pt x="2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1" name="Google Shape;891;p59"/>
          <p:cNvGrpSpPr/>
          <p:nvPr/>
        </p:nvGrpSpPr>
        <p:grpSpPr>
          <a:xfrm>
            <a:off x="4128259" y="2755767"/>
            <a:ext cx="292169" cy="354821"/>
            <a:chOff x="4087885" y="2739518"/>
            <a:chExt cx="318753" cy="387106"/>
          </a:xfrm>
        </p:grpSpPr>
        <p:sp>
          <p:nvSpPr>
            <p:cNvPr id="892" name="Google Shape;892;p59"/>
            <p:cNvSpPr/>
            <p:nvPr/>
          </p:nvSpPr>
          <p:spPr>
            <a:xfrm>
              <a:off x="4087885" y="2739518"/>
              <a:ext cx="318753" cy="387106"/>
            </a:xfrm>
            <a:custGeom>
              <a:avLst/>
              <a:gdLst/>
              <a:ahLst/>
              <a:cxnLst/>
              <a:rect l="l" t="t" r="r" b="b"/>
              <a:pathLst>
                <a:path w="14615" h="17749" extrusionOk="0">
                  <a:moveTo>
                    <a:pt x="8353" y="1046"/>
                  </a:moveTo>
                  <a:lnTo>
                    <a:pt x="8353" y="8353"/>
                  </a:lnTo>
                  <a:lnTo>
                    <a:pt x="1043" y="8353"/>
                  </a:lnTo>
                  <a:lnTo>
                    <a:pt x="1043" y="1046"/>
                  </a:lnTo>
                  <a:close/>
                  <a:moveTo>
                    <a:pt x="13572" y="9396"/>
                  </a:moveTo>
                  <a:lnTo>
                    <a:pt x="13572" y="16706"/>
                  </a:lnTo>
                  <a:lnTo>
                    <a:pt x="6265" y="16706"/>
                  </a:lnTo>
                  <a:lnTo>
                    <a:pt x="6265" y="9396"/>
                  </a:lnTo>
                  <a:close/>
                  <a:moveTo>
                    <a:pt x="0" y="0"/>
                  </a:moveTo>
                  <a:lnTo>
                    <a:pt x="0" y="9396"/>
                  </a:lnTo>
                  <a:lnTo>
                    <a:pt x="5220" y="9396"/>
                  </a:lnTo>
                  <a:lnTo>
                    <a:pt x="5220" y="17749"/>
                  </a:lnTo>
                  <a:lnTo>
                    <a:pt x="14615" y="17749"/>
                  </a:lnTo>
                  <a:lnTo>
                    <a:pt x="14615" y="8353"/>
                  </a:lnTo>
                  <a:lnTo>
                    <a:pt x="9396" y="8353"/>
                  </a:lnTo>
                  <a:lnTo>
                    <a:pt x="93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3" name="Google Shape;893;p59"/>
            <p:cNvSpPr/>
            <p:nvPr/>
          </p:nvSpPr>
          <p:spPr>
            <a:xfrm>
              <a:off x="4144787" y="2876136"/>
              <a:ext cx="22770" cy="22770"/>
            </a:xfrm>
            <a:custGeom>
              <a:avLst/>
              <a:gdLst/>
              <a:ahLst/>
              <a:cxnLst/>
              <a:rect l="l" t="t" r="r" b="b"/>
              <a:pathLst>
                <a:path w="1044" h="1044" extrusionOk="0">
                  <a:moveTo>
                    <a:pt x="1" y="1"/>
                  </a:moveTo>
                  <a:lnTo>
                    <a:pt x="1" y="1044"/>
                  </a:lnTo>
                  <a:lnTo>
                    <a:pt x="1044" y="1044"/>
                  </a:lnTo>
                  <a:lnTo>
                    <a:pt x="10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4" name="Google Shape;894;p59"/>
            <p:cNvSpPr/>
            <p:nvPr/>
          </p:nvSpPr>
          <p:spPr>
            <a:xfrm>
              <a:off x="4144787" y="2830597"/>
              <a:ext cx="22770" cy="22770"/>
            </a:xfrm>
            <a:custGeom>
              <a:avLst/>
              <a:gdLst/>
              <a:ahLst/>
              <a:cxnLst/>
              <a:rect l="l" t="t" r="r" b="b"/>
              <a:pathLst>
                <a:path w="1044" h="1044" extrusionOk="0">
                  <a:moveTo>
                    <a:pt x="1" y="1"/>
                  </a:moveTo>
                  <a:lnTo>
                    <a:pt x="1" y="1043"/>
                  </a:lnTo>
                  <a:lnTo>
                    <a:pt x="1044" y="1043"/>
                  </a:lnTo>
                  <a:lnTo>
                    <a:pt x="10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5" name="Google Shape;895;p59"/>
            <p:cNvSpPr/>
            <p:nvPr/>
          </p:nvSpPr>
          <p:spPr>
            <a:xfrm>
              <a:off x="4144787" y="2785057"/>
              <a:ext cx="22770" cy="22770"/>
            </a:xfrm>
            <a:custGeom>
              <a:avLst/>
              <a:gdLst/>
              <a:ahLst/>
              <a:cxnLst/>
              <a:rect l="l" t="t" r="r" b="b"/>
              <a:pathLst>
                <a:path w="1044" h="1044" extrusionOk="0">
                  <a:moveTo>
                    <a:pt x="1" y="0"/>
                  </a:moveTo>
                  <a:lnTo>
                    <a:pt x="1" y="1043"/>
                  </a:lnTo>
                  <a:lnTo>
                    <a:pt x="1044" y="1043"/>
                  </a:lnTo>
                  <a:lnTo>
                    <a:pt x="104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6" name="Google Shape;896;p59"/>
            <p:cNvSpPr/>
            <p:nvPr/>
          </p:nvSpPr>
          <p:spPr>
            <a:xfrm>
              <a:off x="4213075" y="2876136"/>
              <a:ext cx="22835" cy="22770"/>
            </a:xfrm>
            <a:custGeom>
              <a:avLst/>
              <a:gdLst/>
              <a:ahLst/>
              <a:cxnLst/>
              <a:rect l="l" t="t" r="r" b="b"/>
              <a:pathLst>
                <a:path w="1047" h="1044" extrusionOk="0">
                  <a:moveTo>
                    <a:pt x="1" y="1"/>
                  </a:moveTo>
                  <a:lnTo>
                    <a:pt x="1" y="1044"/>
                  </a:lnTo>
                  <a:lnTo>
                    <a:pt x="1046" y="1044"/>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7" name="Google Shape;897;p59"/>
            <p:cNvSpPr/>
            <p:nvPr/>
          </p:nvSpPr>
          <p:spPr>
            <a:xfrm>
              <a:off x="4258636" y="2978599"/>
              <a:ext cx="22813" cy="22770"/>
            </a:xfrm>
            <a:custGeom>
              <a:avLst/>
              <a:gdLst/>
              <a:ahLst/>
              <a:cxnLst/>
              <a:rect l="l" t="t" r="r" b="b"/>
              <a:pathLst>
                <a:path w="1046" h="1044" extrusionOk="0">
                  <a:moveTo>
                    <a:pt x="0" y="1"/>
                  </a:moveTo>
                  <a:lnTo>
                    <a:pt x="0" y="1043"/>
                  </a:lnTo>
                  <a:lnTo>
                    <a:pt x="1046" y="1043"/>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 name="Google Shape;898;p59"/>
            <p:cNvSpPr/>
            <p:nvPr/>
          </p:nvSpPr>
          <p:spPr>
            <a:xfrm>
              <a:off x="4258636" y="3046886"/>
              <a:ext cx="22813" cy="22835"/>
            </a:xfrm>
            <a:custGeom>
              <a:avLst/>
              <a:gdLst/>
              <a:ahLst/>
              <a:cxnLst/>
              <a:rect l="l" t="t" r="r" b="b"/>
              <a:pathLst>
                <a:path w="1046" h="1047" extrusionOk="0">
                  <a:moveTo>
                    <a:pt x="0" y="1"/>
                  </a:moveTo>
                  <a:lnTo>
                    <a:pt x="0" y="1046"/>
                  </a:lnTo>
                  <a:lnTo>
                    <a:pt x="1046" y="1046"/>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 name="Google Shape;899;p59"/>
            <p:cNvSpPr/>
            <p:nvPr/>
          </p:nvSpPr>
          <p:spPr>
            <a:xfrm>
              <a:off x="4326966" y="3046886"/>
              <a:ext cx="22770" cy="22835"/>
            </a:xfrm>
            <a:custGeom>
              <a:avLst/>
              <a:gdLst/>
              <a:ahLst/>
              <a:cxnLst/>
              <a:rect l="l" t="t" r="r" b="b"/>
              <a:pathLst>
                <a:path w="1044" h="1047" extrusionOk="0">
                  <a:moveTo>
                    <a:pt x="1" y="1"/>
                  </a:moveTo>
                  <a:lnTo>
                    <a:pt x="1" y="1046"/>
                  </a:lnTo>
                  <a:lnTo>
                    <a:pt x="1043" y="1046"/>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 name="Google Shape;900;p59"/>
            <p:cNvSpPr/>
            <p:nvPr/>
          </p:nvSpPr>
          <p:spPr>
            <a:xfrm>
              <a:off x="4326966" y="2978599"/>
              <a:ext cx="22770" cy="22770"/>
            </a:xfrm>
            <a:custGeom>
              <a:avLst/>
              <a:gdLst/>
              <a:ahLst/>
              <a:cxnLst/>
              <a:rect l="l" t="t" r="r" b="b"/>
              <a:pathLst>
                <a:path w="1044" h="1044" extrusionOk="0">
                  <a:moveTo>
                    <a:pt x="1" y="1"/>
                  </a:moveTo>
                  <a:lnTo>
                    <a:pt x="1" y="1043"/>
                  </a:lnTo>
                  <a:lnTo>
                    <a:pt x="1043" y="1043"/>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 name="Google Shape;901;p59"/>
            <p:cNvSpPr/>
            <p:nvPr/>
          </p:nvSpPr>
          <p:spPr>
            <a:xfrm>
              <a:off x="4213075" y="2830597"/>
              <a:ext cx="22835" cy="22770"/>
            </a:xfrm>
            <a:custGeom>
              <a:avLst/>
              <a:gdLst/>
              <a:ahLst/>
              <a:cxnLst/>
              <a:rect l="l" t="t" r="r" b="b"/>
              <a:pathLst>
                <a:path w="1047" h="1044" extrusionOk="0">
                  <a:moveTo>
                    <a:pt x="1" y="1"/>
                  </a:moveTo>
                  <a:lnTo>
                    <a:pt x="1" y="1043"/>
                  </a:lnTo>
                  <a:lnTo>
                    <a:pt x="1046" y="1043"/>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 name="Google Shape;902;p59"/>
            <p:cNvSpPr/>
            <p:nvPr/>
          </p:nvSpPr>
          <p:spPr>
            <a:xfrm>
              <a:off x="4213075" y="2785057"/>
              <a:ext cx="22835" cy="22770"/>
            </a:xfrm>
            <a:custGeom>
              <a:avLst/>
              <a:gdLst/>
              <a:ahLst/>
              <a:cxnLst/>
              <a:rect l="l" t="t" r="r" b="b"/>
              <a:pathLst>
                <a:path w="1047" h="1044" extrusionOk="0">
                  <a:moveTo>
                    <a:pt x="1" y="0"/>
                  </a:moveTo>
                  <a:lnTo>
                    <a:pt x="1" y="1043"/>
                  </a:lnTo>
                  <a:lnTo>
                    <a:pt x="1046" y="1043"/>
                  </a:lnTo>
                  <a:lnTo>
                    <a:pt x="1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3" name="Google Shape;903;p59"/>
          <p:cNvGrpSpPr/>
          <p:nvPr/>
        </p:nvGrpSpPr>
        <p:grpSpPr>
          <a:xfrm>
            <a:off x="4692226" y="2776658"/>
            <a:ext cx="354841" cy="313080"/>
            <a:chOff x="4703167" y="2762309"/>
            <a:chExt cx="387127" cy="341566"/>
          </a:xfrm>
        </p:grpSpPr>
        <p:sp>
          <p:nvSpPr>
            <p:cNvPr id="904" name="Google Shape;904;p59"/>
            <p:cNvSpPr/>
            <p:nvPr/>
          </p:nvSpPr>
          <p:spPr>
            <a:xfrm>
              <a:off x="4703167" y="2762309"/>
              <a:ext cx="296027" cy="341566"/>
            </a:xfrm>
            <a:custGeom>
              <a:avLst/>
              <a:gdLst/>
              <a:ahLst/>
              <a:cxnLst/>
              <a:rect l="l" t="t" r="r" b="b"/>
              <a:pathLst>
                <a:path w="13573" h="15661" extrusionOk="0">
                  <a:moveTo>
                    <a:pt x="12527" y="1043"/>
                  </a:moveTo>
                  <a:lnTo>
                    <a:pt x="12527" y="14615"/>
                  </a:lnTo>
                  <a:lnTo>
                    <a:pt x="2089" y="14615"/>
                  </a:lnTo>
                  <a:lnTo>
                    <a:pt x="2089" y="13049"/>
                  </a:lnTo>
                  <a:lnTo>
                    <a:pt x="3132" y="13049"/>
                  </a:lnTo>
                  <a:lnTo>
                    <a:pt x="3132" y="12006"/>
                  </a:lnTo>
                  <a:lnTo>
                    <a:pt x="2089" y="12006"/>
                  </a:lnTo>
                  <a:lnTo>
                    <a:pt x="2089" y="9918"/>
                  </a:lnTo>
                  <a:lnTo>
                    <a:pt x="3132" y="9918"/>
                  </a:lnTo>
                  <a:lnTo>
                    <a:pt x="3132" y="8875"/>
                  </a:lnTo>
                  <a:lnTo>
                    <a:pt x="2089" y="8875"/>
                  </a:lnTo>
                  <a:lnTo>
                    <a:pt x="2089" y="6787"/>
                  </a:lnTo>
                  <a:lnTo>
                    <a:pt x="3132" y="6787"/>
                  </a:lnTo>
                  <a:lnTo>
                    <a:pt x="3132" y="5741"/>
                  </a:lnTo>
                  <a:lnTo>
                    <a:pt x="2089" y="5741"/>
                  </a:lnTo>
                  <a:lnTo>
                    <a:pt x="2089" y="3653"/>
                  </a:lnTo>
                  <a:lnTo>
                    <a:pt x="3132" y="3653"/>
                  </a:lnTo>
                  <a:lnTo>
                    <a:pt x="3132" y="2610"/>
                  </a:lnTo>
                  <a:lnTo>
                    <a:pt x="2089" y="2610"/>
                  </a:lnTo>
                  <a:lnTo>
                    <a:pt x="2089" y="1043"/>
                  </a:lnTo>
                  <a:close/>
                  <a:moveTo>
                    <a:pt x="1044" y="1"/>
                  </a:moveTo>
                  <a:lnTo>
                    <a:pt x="1044" y="2610"/>
                  </a:lnTo>
                  <a:lnTo>
                    <a:pt x="1" y="2610"/>
                  </a:lnTo>
                  <a:lnTo>
                    <a:pt x="1" y="3653"/>
                  </a:lnTo>
                  <a:lnTo>
                    <a:pt x="1044" y="3653"/>
                  </a:lnTo>
                  <a:lnTo>
                    <a:pt x="1044" y="5741"/>
                  </a:lnTo>
                  <a:lnTo>
                    <a:pt x="1" y="5741"/>
                  </a:lnTo>
                  <a:lnTo>
                    <a:pt x="1" y="6787"/>
                  </a:lnTo>
                  <a:lnTo>
                    <a:pt x="1044" y="6787"/>
                  </a:lnTo>
                  <a:lnTo>
                    <a:pt x="1044" y="8875"/>
                  </a:lnTo>
                  <a:lnTo>
                    <a:pt x="1" y="8875"/>
                  </a:lnTo>
                  <a:lnTo>
                    <a:pt x="1" y="9918"/>
                  </a:lnTo>
                  <a:lnTo>
                    <a:pt x="1044" y="9918"/>
                  </a:lnTo>
                  <a:lnTo>
                    <a:pt x="1044" y="12006"/>
                  </a:lnTo>
                  <a:lnTo>
                    <a:pt x="1" y="12006"/>
                  </a:lnTo>
                  <a:lnTo>
                    <a:pt x="1" y="13049"/>
                  </a:lnTo>
                  <a:lnTo>
                    <a:pt x="1044" y="13049"/>
                  </a:lnTo>
                  <a:lnTo>
                    <a:pt x="1044" y="15661"/>
                  </a:lnTo>
                  <a:lnTo>
                    <a:pt x="13573" y="15661"/>
                  </a:lnTo>
                  <a:lnTo>
                    <a:pt x="135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 name="Google Shape;905;p59"/>
            <p:cNvSpPr/>
            <p:nvPr/>
          </p:nvSpPr>
          <p:spPr>
            <a:xfrm>
              <a:off x="4794202" y="2819234"/>
              <a:ext cx="159453" cy="91100"/>
            </a:xfrm>
            <a:custGeom>
              <a:avLst/>
              <a:gdLst/>
              <a:ahLst/>
              <a:cxnLst/>
              <a:rect l="l" t="t" r="r" b="b"/>
              <a:pathLst>
                <a:path w="7311" h="4177" extrusionOk="0">
                  <a:moveTo>
                    <a:pt x="6265" y="1043"/>
                  </a:moveTo>
                  <a:lnTo>
                    <a:pt x="6265" y="3131"/>
                  </a:lnTo>
                  <a:lnTo>
                    <a:pt x="1046" y="3131"/>
                  </a:lnTo>
                  <a:lnTo>
                    <a:pt x="1046" y="1043"/>
                  </a:lnTo>
                  <a:close/>
                  <a:moveTo>
                    <a:pt x="0" y="0"/>
                  </a:moveTo>
                  <a:lnTo>
                    <a:pt x="0" y="4177"/>
                  </a:lnTo>
                  <a:lnTo>
                    <a:pt x="7311" y="4177"/>
                  </a:lnTo>
                  <a:lnTo>
                    <a:pt x="73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 name="Google Shape;906;p59"/>
            <p:cNvSpPr/>
            <p:nvPr/>
          </p:nvSpPr>
          <p:spPr>
            <a:xfrm>
              <a:off x="5021920" y="2785057"/>
              <a:ext cx="68374" cy="316529"/>
            </a:xfrm>
            <a:custGeom>
              <a:avLst/>
              <a:gdLst/>
              <a:ahLst/>
              <a:cxnLst/>
              <a:rect l="l" t="t" r="r" b="b"/>
              <a:pathLst>
                <a:path w="3135" h="14513" extrusionOk="0">
                  <a:moveTo>
                    <a:pt x="1567" y="1043"/>
                  </a:moveTo>
                  <a:cubicBezTo>
                    <a:pt x="1856" y="1043"/>
                    <a:pt x="2089" y="1279"/>
                    <a:pt x="2089" y="1567"/>
                  </a:cubicBezTo>
                  <a:lnTo>
                    <a:pt x="2089" y="2089"/>
                  </a:lnTo>
                  <a:lnTo>
                    <a:pt x="1046" y="2089"/>
                  </a:lnTo>
                  <a:lnTo>
                    <a:pt x="1046" y="1567"/>
                  </a:lnTo>
                  <a:cubicBezTo>
                    <a:pt x="1046" y="1279"/>
                    <a:pt x="1279" y="1043"/>
                    <a:pt x="1567" y="1043"/>
                  </a:cubicBezTo>
                  <a:close/>
                  <a:moveTo>
                    <a:pt x="2089" y="3131"/>
                  </a:moveTo>
                  <a:lnTo>
                    <a:pt x="2089" y="4177"/>
                  </a:lnTo>
                  <a:lnTo>
                    <a:pt x="1046" y="4177"/>
                  </a:lnTo>
                  <a:lnTo>
                    <a:pt x="1046" y="3131"/>
                  </a:lnTo>
                  <a:close/>
                  <a:moveTo>
                    <a:pt x="2089" y="5220"/>
                  </a:moveTo>
                  <a:lnTo>
                    <a:pt x="2089" y="11847"/>
                  </a:lnTo>
                  <a:lnTo>
                    <a:pt x="1567" y="12632"/>
                  </a:lnTo>
                  <a:lnTo>
                    <a:pt x="1046" y="11847"/>
                  </a:lnTo>
                  <a:lnTo>
                    <a:pt x="1046" y="5220"/>
                  </a:lnTo>
                  <a:close/>
                  <a:moveTo>
                    <a:pt x="1567" y="0"/>
                  </a:moveTo>
                  <a:cubicBezTo>
                    <a:pt x="702" y="0"/>
                    <a:pt x="0" y="702"/>
                    <a:pt x="0" y="1567"/>
                  </a:cubicBezTo>
                  <a:lnTo>
                    <a:pt x="0" y="12164"/>
                  </a:lnTo>
                  <a:lnTo>
                    <a:pt x="1567" y="14512"/>
                  </a:lnTo>
                  <a:lnTo>
                    <a:pt x="3134" y="12164"/>
                  </a:lnTo>
                  <a:lnTo>
                    <a:pt x="3134" y="1567"/>
                  </a:lnTo>
                  <a:cubicBezTo>
                    <a:pt x="3134" y="702"/>
                    <a:pt x="2430" y="0"/>
                    <a:pt x="15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 name="Google Shape;907;p59"/>
            <p:cNvSpPr/>
            <p:nvPr/>
          </p:nvSpPr>
          <p:spPr>
            <a:xfrm>
              <a:off x="4845499" y="2933060"/>
              <a:ext cx="56924" cy="56924"/>
            </a:xfrm>
            <a:custGeom>
              <a:avLst/>
              <a:gdLst/>
              <a:ahLst/>
              <a:cxnLst/>
              <a:rect l="l" t="t" r="r" b="b"/>
              <a:pathLst>
                <a:path w="2610" h="2610" extrusionOk="0">
                  <a:moveTo>
                    <a:pt x="782" y="0"/>
                  </a:moveTo>
                  <a:lnTo>
                    <a:pt x="782" y="782"/>
                  </a:lnTo>
                  <a:lnTo>
                    <a:pt x="0" y="782"/>
                  </a:lnTo>
                  <a:lnTo>
                    <a:pt x="0" y="1828"/>
                  </a:lnTo>
                  <a:lnTo>
                    <a:pt x="782" y="1828"/>
                  </a:lnTo>
                  <a:lnTo>
                    <a:pt x="782" y="2610"/>
                  </a:lnTo>
                  <a:lnTo>
                    <a:pt x="1825" y="2610"/>
                  </a:lnTo>
                  <a:lnTo>
                    <a:pt x="1825" y="1828"/>
                  </a:lnTo>
                  <a:lnTo>
                    <a:pt x="2610" y="1828"/>
                  </a:lnTo>
                  <a:lnTo>
                    <a:pt x="2610" y="782"/>
                  </a:lnTo>
                  <a:lnTo>
                    <a:pt x="1825" y="782"/>
                  </a:lnTo>
                  <a:lnTo>
                    <a:pt x="18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 name="Google Shape;908;p59"/>
            <p:cNvSpPr/>
            <p:nvPr/>
          </p:nvSpPr>
          <p:spPr>
            <a:xfrm>
              <a:off x="4794202" y="2933060"/>
              <a:ext cx="34198" cy="56924"/>
            </a:xfrm>
            <a:custGeom>
              <a:avLst/>
              <a:gdLst/>
              <a:ahLst/>
              <a:cxnLst/>
              <a:rect l="l" t="t" r="r" b="b"/>
              <a:pathLst>
                <a:path w="1568" h="2610" extrusionOk="0">
                  <a:moveTo>
                    <a:pt x="0" y="0"/>
                  </a:moveTo>
                  <a:lnTo>
                    <a:pt x="0" y="1046"/>
                  </a:lnTo>
                  <a:lnTo>
                    <a:pt x="525" y="1046"/>
                  </a:lnTo>
                  <a:lnTo>
                    <a:pt x="525" y="2610"/>
                  </a:lnTo>
                  <a:lnTo>
                    <a:pt x="1567" y="2610"/>
                  </a:lnTo>
                  <a:lnTo>
                    <a:pt x="15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 name="Google Shape;909;p59"/>
            <p:cNvSpPr/>
            <p:nvPr/>
          </p:nvSpPr>
          <p:spPr>
            <a:xfrm>
              <a:off x="4919457" y="2933060"/>
              <a:ext cx="34198" cy="56924"/>
            </a:xfrm>
            <a:custGeom>
              <a:avLst/>
              <a:gdLst/>
              <a:ahLst/>
              <a:cxnLst/>
              <a:rect l="l" t="t" r="r" b="b"/>
              <a:pathLst>
                <a:path w="1568" h="2610" extrusionOk="0">
                  <a:moveTo>
                    <a:pt x="1" y="0"/>
                  </a:moveTo>
                  <a:lnTo>
                    <a:pt x="1" y="1046"/>
                  </a:lnTo>
                  <a:lnTo>
                    <a:pt x="522" y="1046"/>
                  </a:lnTo>
                  <a:lnTo>
                    <a:pt x="522" y="2610"/>
                  </a:lnTo>
                  <a:lnTo>
                    <a:pt x="1568" y="2610"/>
                  </a:lnTo>
                  <a:lnTo>
                    <a:pt x="15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0" name="Google Shape;910;p59"/>
          <p:cNvGrpSpPr/>
          <p:nvPr/>
        </p:nvGrpSpPr>
        <p:grpSpPr>
          <a:xfrm>
            <a:off x="5287480" y="2755767"/>
            <a:ext cx="354821" cy="354821"/>
            <a:chOff x="5352582" y="2739518"/>
            <a:chExt cx="387106" cy="387106"/>
          </a:xfrm>
        </p:grpSpPr>
        <p:sp>
          <p:nvSpPr>
            <p:cNvPr id="911" name="Google Shape;911;p59"/>
            <p:cNvSpPr/>
            <p:nvPr/>
          </p:nvSpPr>
          <p:spPr>
            <a:xfrm>
              <a:off x="5421654" y="2739518"/>
              <a:ext cx="89595" cy="100784"/>
            </a:xfrm>
            <a:custGeom>
              <a:avLst/>
              <a:gdLst/>
              <a:ahLst/>
              <a:cxnLst/>
              <a:rect l="l" t="t" r="r" b="b"/>
              <a:pathLst>
                <a:path w="4108" h="4621" extrusionOk="0">
                  <a:moveTo>
                    <a:pt x="2058" y="1775"/>
                  </a:moveTo>
                  <a:lnTo>
                    <a:pt x="2496" y="2937"/>
                  </a:lnTo>
                  <a:lnTo>
                    <a:pt x="1617" y="2937"/>
                  </a:lnTo>
                  <a:lnTo>
                    <a:pt x="2058" y="1775"/>
                  </a:lnTo>
                  <a:close/>
                  <a:moveTo>
                    <a:pt x="1617" y="0"/>
                  </a:moveTo>
                  <a:lnTo>
                    <a:pt x="0" y="4249"/>
                  </a:lnTo>
                  <a:lnTo>
                    <a:pt x="976" y="4620"/>
                  </a:lnTo>
                  <a:lnTo>
                    <a:pt x="1218" y="3983"/>
                  </a:lnTo>
                  <a:lnTo>
                    <a:pt x="2890" y="3983"/>
                  </a:lnTo>
                  <a:lnTo>
                    <a:pt x="3131" y="4618"/>
                  </a:lnTo>
                  <a:lnTo>
                    <a:pt x="4107" y="4249"/>
                  </a:lnTo>
                  <a:lnTo>
                    <a:pt x="25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 name="Google Shape;912;p59"/>
            <p:cNvSpPr/>
            <p:nvPr/>
          </p:nvSpPr>
          <p:spPr>
            <a:xfrm>
              <a:off x="5603048" y="2739518"/>
              <a:ext cx="75615" cy="109377"/>
            </a:xfrm>
            <a:custGeom>
              <a:avLst/>
              <a:gdLst/>
              <a:ahLst/>
              <a:cxnLst/>
              <a:rect l="l" t="t" r="r" b="b"/>
              <a:pathLst>
                <a:path w="3467" h="5015" extrusionOk="0">
                  <a:moveTo>
                    <a:pt x="1675" y="1046"/>
                  </a:moveTo>
                  <a:cubicBezTo>
                    <a:pt x="1891" y="1046"/>
                    <a:pt x="2066" y="1220"/>
                    <a:pt x="2066" y="1437"/>
                  </a:cubicBezTo>
                  <a:cubicBezTo>
                    <a:pt x="2066" y="1650"/>
                    <a:pt x="1891" y="1825"/>
                    <a:pt x="1675" y="1825"/>
                  </a:cubicBezTo>
                  <a:cubicBezTo>
                    <a:pt x="1647" y="1825"/>
                    <a:pt x="1650" y="1825"/>
                    <a:pt x="1046" y="1828"/>
                  </a:cubicBezTo>
                  <a:lnTo>
                    <a:pt x="1046" y="1046"/>
                  </a:lnTo>
                  <a:close/>
                  <a:moveTo>
                    <a:pt x="1877" y="2871"/>
                  </a:moveTo>
                  <a:cubicBezTo>
                    <a:pt x="2177" y="2871"/>
                    <a:pt x="2421" y="3117"/>
                    <a:pt x="2421" y="3417"/>
                  </a:cubicBezTo>
                  <a:cubicBezTo>
                    <a:pt x="2421" y="3719"/>
                    <a:pt x="2177" y="3963"/>
                    <a:pt x="1877" y="3963"/>
                  </a:cubicBezTo>
                  <a:cubicBezTo>
                    <a:pt x="1722" y="3963"/>
                    <a:pt x="1359" y="3963"/>
                    <a:pt x="1046" y="3966"/>
                  </a:cubicBezTo>
                  <a:lnTo>
                    <a:pt x="1046" y="2873"/>
                  </a:lnTo>
                  <a:cubicBezTo>
                    <a:pt x="1475" y="2871"/>
                    <a:pt x="1312" y="2871"/>
                    <a:pt x="1877" y="2871"/>
                  </a:cubicBezTo>
                  <a:close/>
                  <a:moveTo>
                    <a:pt x="0" y="0"/>
                  </a:moveTo>
                  <a:lnTo>
                    <a:pt x="0" y="5014"/>
                  </a:lnTo>
                  <a:cubicBezTo>
                    <a:pt x="372" y="5011"/>
                    <a:pt x="1556" y="5006"/>
                    <a:pt x="1877" y="5006"/>
                  </a:cubicBezTo>
                  <a:cubicBezTo>
                    <a:pt x="2754" y="5006"/>
                    <a:pt x="3467" y="4293"/>
                    <a:pt x="3467" y="3417"/>
                  </a:cubicBezTo>
                  <a:cubicBezTo>
                    <a:pt x="3467" y="2926"/>
                    <a:pt x="3242" y="2488"/>
                    <a:pt x="2892" y="2194"/>
                  </a:cubicBezTo>
                  <a:cubicBezTo>
                    <a:pt x="3028" y="1975"/>
                    <a:pt x="3109" y="1714"/>
                    <a:pt x="3109" y="1437"/>
                  </a:cubicBezTo>
                  <a:cubicBezTo>
                    <a:pt x="3109" y="644"/>
                    <a:pt x="2465" y="0"/>
                    <a:pt x="16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 name="Google Shape;913;p59"/>
            <p:cNvSpPr/>
            <p:nvPr/>
          </p:nvSpPr>
          <p:spPr>
            <a:xfrm>
              <a:off x="5352582" y="2876136"/>
              <a:ext cx="387106" cy="250488"/>
            </a:xfrm>
            <a:custGeom>
              <a:avLst/>
              <a:gdLst/>
              <a:ahLst/>
              <a:cxnLst/>
              <a:rect l="l" t="t" r="r" b="b"/>
              <a:pathLst>
                <a:path w="17749" h="11485" extrusionOk="0">
                  <a:moveTo>
                    <a:pt x="8874" y="2242"/>
                  </a:moveTo>
                  <a:cubicBezTo>
                    <a:pt x="9329" y="2644"/>
                    <a:pt x="9693" y="3123"/>
                    <a:pt x="9956" y="3656"/>
                  </a:cubicBezTo>
                  <a:lnTo>
                    <a:pt x="7793" y="3656"/>
                  </a:lnTo>
                  <a:cubicBezTo>
                    <a:pt x="8056" y="3123"/>
                    <a:pt x="8420" y="2644"/>
                    <a:pt x="8874" y="2242"/>
                  </a:cubicBezTo>
                  <a:close/>
                  <a:moveTo>
                    <a:pt x="10325" y="4699"/>
                  </a:moveTo>
                  <a:cubicBezTo>
                    <a:pt x="10436" y="5195"/>
                    <a:pt x="10472" y="5725"/>
                    <a:pt x="10411" y="6265"/>
                  </a:cubicBezTo>
                  <a:lnTo>
                    <a:pt x="7338" y="6265"/>
                  </a:lnTo>
                  <a:cubicBezTo>
                    <a:pt x="7283" y="5752"/>
                    <a:pt x="7305" y="5223"/>
                    <a:pt x="7424" y="4699"/>
                  </a:cubicBezTo>
                  <a:close/>
                  <a:moveTo>
                    <a:pt x="10175" y="7308"/>
                  </a:moveTo>
                  <a:cubicBezTo>
                    <a:pt x="9917" y="8046"/>
                    <a:pt x="9473" y="8711"/>
                    <a:pt x="8874" y="9244"/>
                  </a:cubicBezTo>
                  <a:cubicBezTo>
                    <a:pt x="8275" y="8711"/>
                    <a:pt x="7832" y="8046"/>
                    <a:pt x="7574" y="7308"/>
                  </a:cubicBezTo>
                  <a:close/>
                  <a:moveTo>
                    <a:pt x="5744" y="1044"/>
                  </a:moveTo>
                  <a:cubicBezTo>
                    <a:pt x="6545" y="1044"/>
                    <a:pt x="7316" y="1243"/>
                    <a:pt x="8006" y="1626"/>
                  </a:cubicBezTo>
                  <a:cubicBezTo>
                    <a:pt x="5683" y="3889"/>
                    <a:pt x="5683" y="7599"/>
                    <a:pt x="8006" y="9859"/>
                  </a:cubicBezTo>
                  <a:cubicBezTo>
                    <a:pt x="7316" y="10242"/>
                    <a:pt x="6545" y="10442"/>
                    <a:pt x="5744" y="10442"/>
                  </a:cubicBezTo>
                  <a:cubicBezTo>
                    <a:pt x="3153" y="10442"/>
                    <a:pt x="1046" y="8334"/>
                    <a:pt x="1046" y="5744"/>
                  </a:cubicBezTo>
                  <a:cubicBezTo>
                    <a:pt x="1046" y="3151"/>
                    <a:pt x="3153" y="1044"/>
                    <a:pt x="5744" y="1044"/>
                  </a:cubicBezTo>
                  <a:close/>
                  <a:moveTo>
                    <a:pt x="12005" y="1044"/>
                  </a:moveTo>
                  <a:cubicBezTo>
                    <a:pt x="14598" y="1044"/>
                    <a:pt x="16706" y="3151"/>
                    <a:pt x="16706" y="5744"/>
                  </a:cubicBezTo>
                  <a:cubicBezTo>
                    <a:pt x="16706" y="8334"/>
                    <a:pt x="14598" y="10442"/>
                    <a:pt x="12005" y="10442"/>
                  </a:cubicBezTo>
                  <a:cubicBezTo>
                    <a:pt x="11204" y="10442"/>
                    <a:pt x="10433" y="10242"/>
                    <a:pt x="9742" y="9859"/>
                  </a:cubicBezTo>
                  <a:cubicBezTo>
                    <a:pt x="12066" y="7599"/>
                    <a:pt x="12066" y="3886"/>
                    <a:pt x="9742" y="1626"/>
                  </a:cubicBezTo>
                  <a:cubicBezTo>
                    <a:pt x="10433" y="1243"/>
                    <a:pt x="11204" y="1044"/>
                    <a:pt x="12005" y="1044"/>
                  </a:cubicBezTo>
                  <a:close/>
                  <a:moveTo>
                    <a:pt x="5744" y="1"/>
                  </a:moveTo>
                  <a:cubicBezTo>
                    <a:pt x="2577" y="1"/>
                    <a:pt x="0" y="2577"/>
                    <a:pt x="0" y="5744"/>
                  </a:cubicBezTo>
                  <a:cubicBezTo>
                    <a:pt x="0" y="8908"/>
                    <a:pt x="2577" y="11485"/>
                    <a:pt x="5744" y="11485"/>
                  </a:cubicBezTo>
                  <a:cubicBezTo>
                    <a:pt x="6864" y="11485"/>
                    <a:pt x="7934" y="11168"/>
                    <a:pt x="8863" y="10564"/>
                  </a:cubicBezTo>
                  <a:lnTo>
                    <a:pt x="8874" y="10572"/>
                  </a:lnTo>
                  <a:lnTo>
                    <a:pt x="8886" y="10564"/>
                  </a:lnTo>
                  <a:cubicBezTo>
                    <a:pt x="9815" y="11168"/>
                    <a:pt x="10885" y="11485"/>
                    <a:pt x="12005" y="11485"/>
                  </a:cubicBezTo>
                  <a:cubicBezTo>
                    <a:pt x="15172" y="11485"/>
                    <a:pt x="17749" y="8908"/>
                    <a:pt x="17749" y="5744"/>
                  </a:cubicBezTo>
                  <a:cubicBezTo>
                    <a:pt x="17749" y="2577"/>
                    <a:pt x="15172" y="1"/>
                    <a:pt x="12005" y="1"/>
                  </a:cubicBezTo>
                  <a:cubicBezTo>
                    <a:pt x="10885" y="1"/>
                    <a:pt x="9815" y="317"/>
                    <a:pt x="8886" y="922"/>
                  </a:cubicBezTo>
                  <a:lnTo>
                    <a:pt x="8874" y="913"/>
                  </a:lnTo>
                  <a:lnTo>
                    <a:pt x="8863" y="922"/>
                  </a:lnTo>
                  <a:cubicBezTo>
                    <a:pt x="7934" y="317"/>
                    <a:pt x="6864" y="1"/>
                    <a:pt x="57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4" name="Google Shape;914;p59"/>
          <p:cNvGrpSpPr/>
          <p:nvPr/>
        </p:nvGrpSpPr>
        <p:grpSpPr>
          <a:xfrm>
            <a:off x="5882773" y="2766182"/>
            <a:ext cx="354821" cy="333990"/>
            <a:chOff x="6002040" y="2750881"/>
            <a:chExt cx="387106" cy="364380"/>
          </a:xfrm>
        </p:grpSpPr>
        <p:sp>
          <p:nvSpPr>
            <p:cNvPr id="915" name="Google Shape;915;p59"/>
            <p:cNvSpPr/>
            <p:nvPr/>
          </p:nvSpPr>
          <p:spPr>
            <a:xfrm>
              <a:off x="6002040" y="2750881"/>
              <a:ext cx="387106" cy="364380"/>
            </a:xfrm>
            <a:custGeom>
              <a:avLst/>
              <a:gdLst/>
              <a:ahLst/>
              <a:cxnLst/>
              <a:rect l="l" t="t" r="r" b="b"/>
              <a:pathLst>
                <a:path w="17749" h="16707" extrusionOk="0">
                  <a:moveTo>
                    <a:pt x="3653" y="1046"/>
                  </a:moveTo>
                  <a:lnTo>
                    <a:pt x="3653" y="2089"/>
                  </a:lnTo>
                  <a:lnTo>
                    <a:pt x="2610" y="2089"/>
                  </a:lnTo>
                  <a:lnTo>
                    <a:pt x="2610" y="1046"/>
                  </a:lnTo>
                  <a:close/>
                  <a:moveTo>
                    <a:pt x="15137" y="1046"/>
                  </a:moveTo>
                  <a:lnTo>
                    <a:pt x="15137" y="2089"/>
                  </a:lnTo>
                  <a:lnTo>
                    <a:pt x="14094" y="2089"/>
                  </a:lnTo>
                  <a:lnTo>
                    <a:pt x="14094" y="1046"/>
                  </a:lnTo>
                  <a:close/>
                  <a:moveTo>
                    <a:pt x="16703" y="3134"/>
                  </a:moveTo>
                  <a:lnTo>
                    <a:pt x="16703" y="14618"/>
                  </a:lnTo>
                  <a:lnTo>
                    <a:pt x="12527" y="14618"/>
                  </a:lnTo>
                  <a:lnTo>
                    <a:pt x="12527" y="13573"/>
                  </a:lnTo>
                  <a:lnTo>
                    <a:pt x="5220" y="13573"/>
                  </a:lnTo>
                  <a:lnTo>
                    <a:pt x="5220" y="14618"/>
                  </a:lnTo>
                  <a:lnTo>
                    <a:pt x="1043" y="14618"/>
                  </a:lnTo>
                  <a:lnTo>
                    <a:pt x="1043" y="3134"/>
                  </a:lnTo>
                  <a:close/>
                  <a:moveTo>
                    <a:pt x="11484" y="14618"/>
                  </a:moveTo>
                  <a:lnTo>
                    <a:pt x="11484" y="15661"/>
                  </a:lnTo>
                  <a:lnTo>
                    <a:pt x="6262" y="15661"/>
                  </a:lnTo>
                  <a:lnTo>
                    <a:pt x="6262" y="14618"/>
                  </a:lnTo>
                  <a:close/>
                  <a:moveTo>
                    <a:pt x="1565" y="1"/>
                  </a:moveTo>
                  <a:lnTo>
                    <a:pt x="1565" y="2089"/>
                  </a:lnTo>
                  <a:lnTo>
                    <a:pt x="1" y="2089"/>
                  </a:lnTo>
                  <a:lnTo>
                    <a:pt x="1" y="15661"/>
                  </a:lnTo>
                  <a:lnTo>
                    <a:pt x="5220" y="15661"/>
                  </a:lnTo>
                  <a:lnTo>
                    <a:pt x="5220" y="16706"/>
                  </a:lnTo>
                  <a:lnTo>
                    <a:pt x="12527" y="16706"/>
                  </a:lnTo>
                  <a:lnTo>
                    <a:pt x="12527" y="15661"/>
                  </a:lnTo>
                  <a:lnTo>
                    <a:pt x="17749" y="15661"/>
                  </a:lnTo>
                  <a:lnTo>
                    <a:pt x="17749" y="2089"/>
                  </a:lnTo>
                  <a:lnTo>
                    <a:pt x="16182" y="2089"/>
                  </a:lnTo>
                  <a:lnTo>
                    <a:pt x="16182" y="1"/>
                  </a:lnTo>
                  <a:lnTo>
                    <a:pt x="13048" y="1"/>
                  </a:lnTo>
                  <a:lnTo>
                    <a:pt x="13048" y="2089"/>
                  </a:lnTo>
                  <a:lnTo>
                    <a:pt x="4698" y="2089"/>
                  </a:lnTo>
                  <a:lnTo>
                    <a:pt x="46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 name="Google Shape;916;p59"/>
            <p:cNvSpPr/>
            <p:nvPr/>
          </p:nvSpPr>
          <p:spPr>
            <a:xfrm>
              <a:off x="6112856" y="2878448"/>
              <a:ext cx="165429" cy="132060"/>
            </a:xfrm>
            <a:custGeom>
              <a:avLst/>
              <a:gdLst/>
              <a:ahLst/>
              <a:cxnLst/>
              <a:rect l="l" t="t" r="r" b="b"/>
              <a:pathLst>
                <a:path w="7585" h="6055" extrusionOk="0">
                  <a:moveTo>
                    <a:pt x="6961" y="0"/>
                  </a:moveTo>
                  <a:lnTo>
                    <a:pt x="0" y="5219"/>
                  </a:lnTo>
                  <a:lnTo>
                    <a:pt x="627" y="6054"/>
                  </a:lnTo>
                  <a:lnTo>
                    <a:pt x="7585" y="835"/>
                  </a:lnTo>
                  <a:lnTo>
                    <a:pt x="69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 name="Google Shape;917;p59"/>
            <p:cNvSpPr/>
            <p:nvPr/>
          </p:nvSpPr>
          <p:spPr>
            <a:xfrm>
              <a:off x="6241121" y="2967236"/>
              <a:ext cx="56946" cy="22748"/>
            </a:xfrm>
            <a:custGeom>
              <a:avLst/>
              <a:gdLst/>
              <a:ahLst/>
              <a:cxnLst/>
              <a:rect l="l" t="t" r="r" b="b"/>
              <a:pathLst>
                <a:path w="2611" h="1043" extrusionOk="0">
                  <a:moveTo>
                    <a:pt x="1" y="0"/>
                  </a:moveTo>
                  <a:lnTo>
                    <a:pt x="1" y="1043"/>
                  </a:lnTo>
                  <a:lnTo>
                    <a:pt x="2611" y="1043"/>
                  </a:lnTo>
                  <a:lnTo>
                    <a:pt x="26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 name="Google Shape;918;p59"/>
            <p:cNvSpPr/>
            <p:nvPr/>
          </p:nvSpPr>
          <p:spPr>
            <a:xfrm>
              <a:off x="6104503" y="2870465"/>
              <a:ext cx="56924" cy="56924"/>
            </a:xfrm>
            <a:custGeom>
              <a:avLst/>
              <a:gdLst/>
              <a:ahLst/>
              <a:cxnLst/>
              <a:rect l="l" t="t" r="r" b="b"/>
              <a:pathLst>
                <a:path w="2610" h="2610" extrusionOk="0">
                  <a:moveTo>
                    <a:pt x="782" y="0"/>
                  </a:moveTo>
                  <a:lnTo>
                    <a:pt x="782" y="782"/>
                  </a:lnTo>
                  <a:lnTo>
                    <a:pt x="0" y="782"/>
                  </a:lnTo>
                  <a:lnTo>
                    <a:pt x="0" y="1828"/>
                  </a:lnTo>
                  <a:lnTo>
                    <a:pt x="782" y="1828"/>
                  </a:lnTo>
                  <a:lnTo>
                    <a:pt x="782" y="2610"/>
                  </a:lnTo>
                  <a:lnTo>
                    <a:pt x="1828" y="2610"/>
                  </a:lnTo>
                  <a:lnTo>
                    <a:pt x="1828" y="1828"/>
                  </a:lnTo>
                  <a:lnTo>
                    <a:pt x="2610" y="1828"/>
                  </a:lnTo>
                  <a:lnTo>
                    <a:pt x="2610" y="782"/>
                  </a:lnTo>
                  <a:lnTo>
                    <a:pt x="1828" y="782"/>
                  </a:lnTo>
                  <a:lnTo>
                    <a:pt x="182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9" name="Google Shape;919;p59"/>
          <p:cNvGrpSpPr/>
          <p:nvPr/>
        </p:nvGrpSpPr>
        <p:grpSpPr>
          <a:xfrm>
            <a:off x="6478026" y="2755767"/>
            <a:ext cx="354821" cy="354821"/>
            <a:chOff x="6651454" y="2739518"/>
            <a:chExt cx="387106" cy="387106"/>
          </a:xfrm>
        </p:grpSpPr>
        <p:sp>
          <p:nvSpPr>
            <p:cNvPr id="920" name="Google Shape;920;p59"/>
            <p:cNvSpPr/>
            <p:nvPr/>
          </p:nvSpPr>
          <p:spPr>
            <a:xfrm>
              <a:off x="6651454" y="2739518"/>
              <a:ext cx="387106" cy="387106"/>
            </a:xfrm>
            <a:custGeom>
              <a:avLst/>
              <a:gdLst/>
              <a:ahLst/>
              <a:cxnLst/>
              <a:rect l="l" t="t" r="r" b="b"/>
              <a:pathLst>
                <a:path w="17749" h="17749" extrusionOk="0">
                  <a:moveTo>
                    <a:pt x="11484" y="1046"/>
                  </a:moveTo>
                  <a:lnTo>
                    <a:pt x="11484" y="8353"/>
                  </a:lnTo>
                  <a:lnTo>
                    <a:pt x="10441" y="8353"/>
                  </a:lnTo>
                  <a:lnTo>
                    <a:pt x="10441" y="14618"/>
                  </a:lnTo>
                  <a:lnTo>
                    <a:pt x="1046" y="14618"/>
                  </a:lnTo>
                  <a:lnTo>
                    <a:pt x="1046" y="1046"/>
                  </a:lnTo>
                  <a:close/>
                  <a:moveTo>
                    <a:pt x="16706" y="9396"/>
                  </a:moveTo>
                  <a:lnTo>
                    <a:pt x="16706" y="16706"/>
                  </a:lnTo>
                  <a:lnTo>
                    <a:pt x="11484" y="16706"/>
                  </a:lnTo>
                  <a:lnTo>
                    <a:pt x="11484" y="9396"/>
                  </a:lnTo>
                  <a:close/>
                  <a:moveTo>
                    <a:pt x="0" y="0"/>
                  </a:moveTo>
                  <a:lnTo>
                    <a:pt x="0" y="15660"/>
                  </a:lnTo>
                  <a:lnTo>
                    <a:pt x="10441" y="15660"/>
                  </a:lnTo>
                  <a:lnTo>
                    <a:pt x="10441" y="17749"/>
                  </a:lnTo>
                  <a:lnTo>
                    <a:pt x="17748" y="17749"/>
                  </a:lnTo>
                  <a:lnTo>
                    <a:pt x="17748" y="8353"/>
                  </a:lnTo>
                  <a:lnTo>
                    <a:pt x="12529" y="8353"/>
                  </a:lnTo>
                  <a:lnTo>
                    <a:pt x="125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 name="Google Shape;921;p59"/>
            <p:cNvSpPr/>
            <p:nvPr/>
          </p:nvSpPr>
          <p:spPr>
            <a:xfrm>
              <a:off x="6924712" y="3058315"/>
              <a:ext cx="22770" cy="22770"/>
            </a:xfrm>
            <a:custGeom>
              <a:avLst/>
              <a:gdLst/>
              <a:ahLst/>
              <a:cxnLst/>
              <a:rect l="l" t="t" r="r" b="b"/>
              <a:pathLst>
                <a:path w="1044" h="1044" extrusionOk="0">
                  <a:moveTo>
                    <a:pt x="0" y="1"/>
                  </a:moveTo>
                  <a:lnTo>
                    <a:pt x="0" y="1043"/>
                  </a:lnTo>
                  <a:lnTo>
                    <a:pt x="1043" y="1043"/>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 name="Google Shape;922;p59"/>
            <p:cNvSpPr/>
            <p:nvPr/>
          </p:nvSpPr>
          <p:spPr>
            <a:xfrm>
              <a:off x="6970251" y="3058315"/>
              <a:ext cx="22770" cy="22770"/>
            </a:xfrm>
            <a:custGeom>
              <a:avLst/>
              <a:gdLst/>
              <a:ahLst/>
              <a:cxnLst/>
              <a:rect l="l" t="t" r="r" b="b"/>
              <a:pathLst>
                <a:path w="1044" h="1044" extrusionOk="0">
                  <a:moveTo>
                    <a:pt x="1" y="1"/>
                  </a:moveTo>
                  <a:lnTo>
                    <a:pt x="1" y="1043"/>
                  </a:lnTo>
                  <a:lnTo>
                    <a:pt x="1043" y="1043"/>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 name="Google Shape;923;p59"/>
            <p:cNvSpPr/>
            <p:nvPr/>
          </p:nvSpPr>
          <p:spPr>
            <a:xfrm>
              <a:off x="6924712" y="3012775"/>
              <a:ext cx="22770" cy="22770"/>
            </a:xfrm>
            <a:custGeom>
              <a:avLst/>
              <a:gdLst/>
              <a:ahLst/>
              <a:cxnLst/>
              <a:rect l="l" t="t" r="r" b="b"/>
              <a:pathLst>
                <a:path w="1044" h="1044" extrusionOk="0">
                  <a:moveTo>
                    <a:pt x="0" y="0"/>
                  </a:moveTo>
                  <a:lnTo>
                    <a:pt x="0" y="1043"/>
                  </a:lnTo>
                  <a:lnTo>
                    <a:pt x="1043" y="1043"/>
                  </a:lnTo>
                  <a:lnTo>
                    <a:pt x="10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 name="Google Shape;924;p59"/>
            <p:cNvSpPr/>
            <p:nvPr/>
          </p:nvSpPr>
          <p:spPr>
            <a:xfrm>
              <a:off x="6970251" y="3012775"/>
              <a:ext cx="22770" cy="22770"/>
            </a:xfrm>
            <a:custGeom>
              <a:avLst/>
              <a:gdLst/>
              <a:ahLst/>
              <a:cxnLst/>
              <a:rect l="l" t="t" r="r" b="b"/>
              <a:pathLst>
                <a:path w="1044" h="1044" extrusionOk="0">
                  <a:moveTo>
                    <a:pt x="1" y="0"/>
                  </a:moveTo>
                  <a:lnTo>
                    <a:pt x="1" y="1043"/>
                  </a:lnTo>
                  <a:lnTo>
                    <a:pt x="1043" y="1043"/>
                  </a:lnTo>
                  <a:lnTo>
                    <a:pt x="10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 name="Google Shape;925;p59"/>
            <p:cNvSpPr/>
            <p:nvPr/>
          </p:nvSpPr>
          <p:spPr>
            <a:xfrm>
              <a:off x="6924712" y="2967236"/>
              <a:ext cx="68309" cy="22748"/>
            </a:xfrm>
            <a:custGeom>
              <a:avLst/>
              <a:gdLst/>
              <a:ahLst/>
              <a:cxnLst/>
              <a:rect l="l" t="t" r="r" b="b"/>
              <a:pathLst>
                <a:path w="3132" h="1043" extrusionOk="0">
                  <a:moveTo>
                    <a:pt x="0" y="0"/>
                  </a:moveTo>
                  <a:lnTo>
                    <a:pt x="0" y="1043"/>
                  </a:lnTo>
                  <a:lnTo>
                    <a:pt x="3131" y="1043"/>
                  </a:lnTo>
                  <a:lnTo>
                    <a:pt x="31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 name="Google Shape;926;p59"/>
            <p:cNvSpPr/>
            <p:nvPr/>
          </p:nvSpPr>
          <p:spPr>
            <a:xfrm>
              <a:off x="6696994" y="2921697"/>
              <a:ext cx="136640" cy="22748"/>
            </a:xfrm>
            <a:custGeom>
              <a:avLst/>
              <a:gdLst/>
              <a:ahLst/>
              <a:cxnLst/>
              <a:rect l="l" t="t" r="r" b="b"/>
              <a:pathLst>
                <a:path w="6265" h="1043" extrusionOk="0">
                  <a:moveTo>
                    <a:pt x="0" y="0"/>
                  </a:moveTo>
                  <a:lnTo>
                    <a:pt x="0" y="1043"/>
                  </a:lnTo>
                  <a:lnTo>
                    <a:pt x="6265" y="1043"/>
                  </a:lnTo>
                  <a:lnTo>
                    <a:pt x="62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 name="Google Shape;927;p59"/>
            <p:cNvSpPr/>
            <p:nvPr/>
          </p:nvSpPr>
          <p:spPr>
            <a:xfrm>
              <a:off x="6696994" y="2876136"/>
              <a:ext cx="102485" cy="22770"/>
            </a:xfrm>
            <a:custGeom>
              <a:avLst/>
              <a:gdLst/>
              <a:ahLst/>
              <a:cxnLst/>
              <a:rect l="l" t="t" r="r" b="b"/>
              <a:pathLst>
                <a:path w="4699" h="1044" extrusionOk="0">
                  <a:moveTo>
                    <a:pt x="0" y="1"/>
                  </a:moveTo>
                  <a:lnTo>
                    <a:pt x="0" y="1044"/>
                  </a:lnTo>
                  <a:lnTo>
                    <a:pt x="4698" y="1044"/>
                  </a:lnTo>
                  <a:lnTo>
                    <a:pt x="46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 name="Google Shape;928;p59"/>
            <p:cNvSpPr/>
            <p:nvPr/>
          </p:nvSpPr>
          <p:spPr>
            <a:xfrm>
              <a:off x="6696994" y="2830597"/>
              <a:ext cx="182201" cy="22770"/>
            </a:xfrm>
            <a:custGeom>
              <a:avLst/>
              <a:gdLst/>
              <a:ahLst/>
              <a:cxnLst/>
              <a:rect l="l" t="t" r="r" b="b"/>
              <a:pathLst>
                <a:path w="8354" h="1044" extrusionOk="0">
                  <a:moveTo>
                    <a:pt x="0" y="1"/>
                  </a:moveTo>
                  <a:lnTo>
                    <a:pt x="0" y="1043"/>
                  </a:lnTo>
                  <a:lnTo>
                    <a:pt x="8353" y="1043"/>
                  </a:lnTo>
                  <a:lnTo>
                    <a:pt x="83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 name="Google Shape;929;p59"/>
            <p:cNvSpPr/>
            <p:nvPr/>
          </p:nvSpPr>
          <p:spPr>
            <a:xfrm>
              <a:off x="6696994" y="2785057"/>
              <a:ext cx="182201" cy="22770"/>
            </a:xfrm>
            <a:custGeom>
              <a:avLst/>
              <a:gdLst/>
              <a:ahLst/>
              <a:cxnLst/>
              <a:rect l="l" t="t" r="r" b="b"/>
              <a:pathLst>
                <a:path w="8354" h="1044" extrusionOk="0">
                  <a:moveTo>
                    <a:pt x="0" y="0"/>
                  </a:moveTo>
                  <a:lnTo>
                    <a:pt x="0" y="1043"/>
                  </a:lnTo>
                  <a:lnTo>
                    <a:pt x="8353" y="1043"/>
                  </a:lnTo>
                  <a:lnTo>
                    <a:pt x="83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 name="Google Shape;930;p59"/>
            <p:cNvSpPr/>
            <p:nvPr/>
          </p:nvSpPr>
          <p:spPr>
            <a:xfrm>
              <a:off x="6696994" y="2967236"/>
              <a:ext cx="68309" cy="68309"/>
            </a:xfrm>
            <a:custGeom>
              <a:avLst/>
              <a:gdLst/>
              <a:ahLst/>
              <a:cxnLst/>
              <a:rect l="l" t="t" r="r" b="b"/>
              <a:pathLst>
                <a:path w="3132" h="3132" extrusionOk="0">
                  <a:moveTo>
                    <a:pt x="1043" y="0"/>
                  </a:moveTo>
                  <a:lnTo>
                    <a:pt x="1043" y="1043"/>
                  </a:lnTo>
                  <a:lnTo>
                    <a:pt x="0" y="1043"/>
                  </a:lnTo>
                  <a:lnTo>
                    <a:pt x="0" y="2088"/>
                  </a:lnTo>
                  <a:lnTo>
                    <a:pt x="1043" y="2088"/>
                  </a:lnTo>
                  <a:lnTo>
                    <a:pt x="1043" y="3131"/>
                  </a:lnTo>
                  <a:lnTo>
                    <a:pt x="2089" y="3131"/>
                  </a:lnTo>
                  <a:lnTo>
                    <a:pt x="2089" y="2088"/>
                  </a:lnTo>
                  <a:lnTo>
                    <a:pt x="3131" y="2088"/>
                  </a:lnTo>
                  <a:lnTo>
                    <a:pt x="3131" y="1043"/>
                  </a:lnTo>
                  <a:lnTo>
                    <a:pt x="2089" y="1043"/>
                  </a:lnTo>
                  <a:lnTo>
                    <a:pt x="2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 name="Google Shape;931;p59"/>
            <p:cNvSpPr/>
            <p:nvPr/>
          </p:nvSpPr>
          <p:spPr>
            <a:xfrm>
              <a:off x="6788072" y="3012775"/>
              <a:ext cx="45561" cy="22770"/>
            </a:xfrm>
            <a:custGeom>
              <a:avLst/>
              <a:gdLst/>
              <a:ahLst/>
              <a:cxnLst/>
              <a:rect l="l" t="t" r="r" b="b"/>
              <a:pathLst>
                <a:path w="2089" h="1044" extrusionOk="0">
                  <a:moveTo>
                    <a:pt x="1" y="0"/>
                  </a:moveTo>
                  <a:lnTo>
                    <a:pt x="1" y="1043"/>
                  </a:lnTo>
                  <a:lnTo>
                    <a:pt x="2089" y="1043"/>
                  </a:lnTo>
                  <a:lnTo>
                    <a:pt x="2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 name="Google Shape;932;p59"/>
            <p:cNvSpPr/>
            <p:nvPr/>
          </p:nvSpPr>
          <p:spPr>
            <a:xfrm>
              <a:off x="6788072" y="2967236"/>
              <a:ext cx="45561" cy="22748"/>
            </a:xfrm>
            <a:custGeom>
              <a:avLst/>
              <a:gdLst/>
              <a:ahLst/>
              <a:cxnLst/>
              <a:rect l="l" t="t" r="r" b="b"/>
              <a:pathLst>
                <a:path w="2089" h="1043" extrusionOk="0">
                  <a:moveTo>
                    <a:pt x="1" y="0"/>
                  </a:moveTo>
                  <a:lnTo>
                    <a:pt x="1" y="1043"/>
                  </a:lnTo>
                  <a:lnTo>
                    <a:pt x="2089" y="1043"/>
                  </a:lnTo>
                  <a:lnTo>
                    <a:pt x="2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 name="Google Shape;933;p59"/>
          <p:cNvGrpSpPr/>
          <p:nvPr/>
        </p:nvGrpSpPr>
        <p:grpSpPr>
          <a:xfrm>
            <a:off x="7073320" y="2756647"/>
            <a:ext cx="354821" cy="353062"/>
            <a:chOff x="7300913" y="2740478"/>
            <a:chExt cx="387106" cy="385186"/>
          </a:xfrm>
        </p:grpSpPr>
        <p:sp>
          <p:nvSpPr>
            <p:cNvPr id="934" name="Google Shape;934;p59"/>
            <p:cNvSpPr/>
            <p:nvPr/>
          </p:nvSpPr>
          <p:spPr>
            <a:xfrm>
              <a:off x="7300913" y="2740478"/>
              <a:ext cx="387106" cy="385186"/>
            </a:xfrm>
            <a:custGeom>
              <a:avLst/>
              <a:gdLst/>
              <a:ahLst/>
              <a:cxnLst/>
              <a:rect l="l" t="t" r="r" b="b"/>
              <a:pathLst>
                <a:path w="17749" h="17661" extrusionOk="0">
                  <a:moveTo>
                    <a:pt x="8875" y="1043"/>
                  </a:moveTo>
                  <a:cubicBezTo>
                    <a:pt x="9554" y="1043"/>
                    <a:pt x="10134" y="1482"/>
                    <a:pt x="10350" y="2089"/>
                  </a:cubicBezTo>
                  <a:lnTo>
                    <a:pt x="7396" y="2089"/>
                  </a:lnTo>
                  <a:cubicBezTo>
                    <a:pt x="7613" y="1482"/>
                    <a:pt x="8192" y="1043"/>
                    <a:pt x="8875" y="1043"/>
                  </a:cubicBezTo>
                  <a:close/>
                  <a:moveTo>
                    <a:pt x="15661" y="3132"/>
                  </a:moveTo>
                  <a:lnTo>
                    <a:pt x="15661" y="12006"/>
                  </a:lnTo>
                  <a:lnTo>
                    <a:pt x="2089" y="12006"/>
                  </a:lnTo>
                  <a:lnTo>
                    <a:pt x="2089" y="3132"/>
                  </a:lnTo>
                  <a:close/>
                  <a:moveTo>
                    <a:pt x="8350" y="13048"/>
                  </a:moveTo>
                  <a:lnTo>
                    <a:pt x="8350" y="14615"/>
                  </a:lnTo>
                  <a:lnTo>
                    <a:pt x="4587" y="14615"/>
                  </a:lnTo>
                  <a:lnTo>
                    <a:pt x="5081" y="13048"/>
                  </a:lnTo>
                  <a:close/>
                  <a:moveTo>
                    <a:pt x="12665" y="13048"/>
                  </a:moveTo>
                  <a:lnTo>
                    <a:pt x="13159" y="14615"/>
                  </a:lnTo>
                  <a:lnTo>
                    <a:pt x="9396" y="14615"/>
                  </a:lnTo>
                  <a:lnTo>
                    <a:pt x="9396" y="13048"/>
                  </a:lnTo>
                  <a:close/>
                  <a:moveTo>
                    <a:pt x="8875" y="1"/>
                  </a:moveTo>
                  <a:cubicBezTo>
                    <a:pt x="7613" y="1"/>
                    <a:pt x="6559" y="899"/>
                    <a:pt x="6315" y="2089"/>
                  </a:cubicBezTo>
                  <a:lnTo>
                    <a:pt x="1043" y="2089"/>
                  </a:lnTo>
                  <a:lnTo>
                    <a:pt x="1043" y="12006"/>
                  </a:lnTo>
                  <a:lnTo>
                    <a:pt x="0" y="12006"/>
                  </a:lnTo>
                  <a:lnTo>
                    <a:pt x="0" y="13048"/>
                  </a:lnTo>
                  <a:lnTo>
                    <a:pt x="3985" y="13048"/>
                  </a:lnTo>
                  <a:lnTo>
                    <a:pt x="2632" y="17347"/>
                  </a:lnTo>
                  <a:lnTo>
                    <a:pt x="3630" y="17660"/>
                  </a:lnTo>
                  <a:lnTo>
                    <a:pt x="4260" y="15661"/>
                  </a:lnTo>
                  <a:lnTo>
                    <a:pt x="8350" y="15661"/>
                  </a:lnTo>
                  <a:lnTo>
                    <a:pt x="8350" y="16703"/>
                  </a:lnTo>
                  <a:lnTo>
                    <a:pt x="9396" y="16703"/>
                  </a:lnTo>
                  <a:lnTo>
                    <a:pt x="9396" y="15661"/>
                  </a:lnTo>
                  <a:lnTo>
                    <a:pt x="13489" y="15661"/>
                  </a:lnTo>
                  <a:lnTo>
                    <a:pt x="14119" y="17660"/>
                  </a:lnTo>
                  <a:lnTo>
                    <a:pt x="15114" y="17347"/>
                  </a:lnTo>
                  <a:lnTo>
                    <a:pt x="13761" y="13048"/>
                  </a:lnTo>
                  <a:lnTo>
                    <a:pt x="17749" y="13048"/>
                  </a:lnTo>
                  <a:lnTo>
                    <a:pt x="17749" y="12006"/>
                  </a:lnTo>
                  <a:lnTo>
                    <a:pt x="16703" y="12006"/>
                  </a:lnTo>
                  <a:lnTo>
                    <a:pt x="16703" y="2089"/>
                  </a:lnTo>
                  <a:lnTo>
                    <a:pt x="11431" y="2089"/>
                  </a:lnTo>
                  <a:cubicBezTo>
                    <a:pt x="11187" y="899"/>
                    <a:pt x="10134" y="1"/>
                    <a:pt x="8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 name="Google Shape;935;p59"/>
            <p:cNvSpPr/>
            <p:nvPr/>
          </p:nvSpPr>
          <p:spPr>
            <a:xfrm>
              <a:off x="7460278" y="2880869"/>
              <a:ext cx="68309" cy="68353"/>
            </a:xfrm>
            <a:custGeom>
              <a:avLst/>
              <a:gdLst/>
              <a:ahLst/>
              <a:cxnLst/>
              <a:rect l="l" t="t" r="r" b="b"/>
              <a:pathLst>
                <a:path w="3132" h="3134" extrusionOk="0">
                  <a:moveTo>
                    <a:pt x="1043" y="0"/>
                  </a:moveTo>
                  <a:lnTo>
                    <a:pt x="1043" y="1046"/>
                  </a:lnTo>
                  <a:lnTo>
                    <a:pt x="1" y="1046"/>
                  </a:lnTo>
                  <a:lnTo>
                    <a:pt x="1" y="2088"/>
                  </a:lnTo>
                  <a:lnTo>
                    <a:pt x="1043" y="2088"/>
                  </a:lnTo>
                  <a:lnTo>
                    <a:pt x="1043" y="3134"/>
                  </a:lnTo>
                  <a:lnTo>
                    <a:pt x="2089" y="3134"/>
                  </a:lnTo>
                  <a:lnTo>
                    <a:pt x="2089" y="2088"/>
                  </a:lnTo>
                  <a:lnTo>
                    <a:pt x="3132" y="2088"/>
                  </a:lnTo>
                  <a:lnTo>
                    <a:pt x="3132" y="1046"/>
                  </a:lnTo>
                  <a:lnTo>
                    <a:pt x="2089" y="1046"/>
                  </a:lnTo>
                  <a:lnTo>
                    <a:pt x="2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 name="Google Shape;936;p59"/>
            <p:cNvSpPr/>
            <p:nvPr/>
          </p:nvSpPr>
          <p:spPr>
            <a:xfrm>
              <a:off x="7369200" y="2854304"/>
              <a:ext cx="68309" cy="113848"/>
            </a:xfrm>
            <a:custGeom>
              <a:avLst/>
              <a:gdLst/>
              <a:ahLst/>
              <a:cxnLst/>
              <a:rect l="l" t="t" r="r" b="b"/>
              <a:pathLst>
                <a:path w="3132" h="5220" extrusionOk="0">
                  <a:moveTo>
                    <a:pt x="0" y="1"/>
                  </a:moveTo>
                  <a:lnTo>
                    <a:pt x="0" y="3656"/>
                  </a:lnTo>
                  <a:lnTo>
                    <a:pt x="2089" y="3656"/>
                  </a:lnTo>
                  <a:lnTo>
                    <a:pt x="2089" y="5220"/>
                  </a:lnTo>
                  <a:lnTo>
                    <a:pt x="3131" y="5220"/>
                  </a:lnTo>
                  <a:lnTo>
                    <a:pt x="3131" y="1568"/>
                  </a:lnTo>
                  <a:lnTo>
                    <a:pt x="2089" y="1568"/>
                  </a:lnTo>
                  <a:lnTo>
                    <a:pt x="2089" y="2610"/>
                  </a:lnTo>
                  <a:lnTo>
                    <a:pt x="1043" y="2610"/>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 name="Google Shape;937;p59"/>
            <p:cNvSpPr/>
            <p:nvPr/>
          </p:nvSpPr>
          <p:spPr>
            <a:xfrm>
              <a:off x="7551379" y="2854304"/>
              <a:ext cx="68287" cy="113848"/>
            </a:xfrm>
            <a:custGeom>
              <a:avLst/>
              <a:gdLst/>
              <a:ahLst/>
              <a:cxnLst/>
              <a:rect l="l" t="t" r="r" b="b"/>
              <a:pathLst>
                <a:path w="3131" h="5220" extrusionOk="0">
                  <a:moveTo>
                    <a:pt x="0" y="1"/>
                  </a:moveTo>
                  <a:lnTo>
                    <a:pt x="0" y="3132"/>
                  </a:lnTo>
                  <a:lnTo>
                    <a:pt x="2088" y="3132"/>
                  </a:lnTo>
                  <a:lnTo>
                    <a:pt x="2088" y="4177"/>
                  </a:lnTo>
                  <a:lnTo>
                    <a:pt x="0" y="4177"/>
                  </a:lnTo>
                  <a:lnTo>
                    <a:pt x="0" y="5220"/>
                  </a:lnTo>
                  <a:lnTo>
                    <a:pt x="3131" y="5220"/>
                  </a:lnTo>
                  <a:lnTo>
                    <a:pt x="3131" y="2089"/>
                  </a:lnTo>
                  <a:lnTo>
                    <a:pt x="1043" y="2089"/>
                  </a:lnTo>
                  <a:lnTo>
                    <a:pt x="1043" y="1046"/>
                  </a:lnTo>
                  <a:lnTo>
                    <a:pt x="3131" y="1046"/>
                  </a:lnTo>
                  <a:lnTo>
                    <a:pt x="3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 name="Google Shape;938;p59"/>
          <p:cNvGrpSpPr/>
          <p:nvPr/>
        </p:nvGrpSpPr>
        <p:grpSpPr>
          <a:xfrm>
            <a:off x="1715859" y="3375289"/>
            <a:ext cx="354821" cy="354821"/>
            <a:chOff x="1455985" y="3415410"/>
            <a:chExt cx="387106" cy="387106"/>
          </a:xfrm>
        </p:grpSpPr>
        <p:sp>
          <p:nvSpPr>
            <p:cNvPr id="939" name="Google Shape;939;p59"/>
            <p:cNvSpPr/>
            <p:nvPr/>
          </p:nvSpPr>
          <p:spPr>
            <a:xfrm>
              <a:off x="1455985" y="3415410"/>
              <a:ext cx="387106" cy="387106"/>
            </a:xfrm>
            <a:custGeom>
              <a:avLst/>
              <a:gdLst/>
              <a:ahLst/>
              <a:cxnLst/>
              <a:rect l="l" t="t" r="r" b="b"/>
              <a:pathLst>
                <a:path w="17749" h="17749" extrusionOk="0">
                  <a:moveTo>
                    <a:pt x="5219" y="2047"/>
                  </a:moveTo>
                  <a:cubicBezTo>
                    <a:pt x="5948" y="2252"/>
                    <a:pt x="6636" y="2885"/>
                    <a:pt x="7196" y="3880"/>
                  </a:cubicBezTo>
                  <a:cubicBezTo>
                    <a:pt x="7873" y="5084"/>
                    <a:pt x="8272" y="6656"/>
                    <a:pt x="8342" y="8353"/>
                  </a:cubicBezTo>
                  <a:lnTo>
                    <a:pt x="5219" y="8353"/>
                  </a:lnTo>
                  <a:lnTo>
                    <a:pt x="5219" y="7832"/>
                  </a:lnTo>
                  <a:lnTo>
                    <a:pt x="4176" y="7832"/>
                  </a:lnTo>
                  <a:lnTo>
                    <a:pt x="4176" y="8353"/>
                  </a:lnTo>
                  <a:lnTo>
                    <a:pt x="1054" y="8353"/>
                  </a:lnTo>
                  <a:cubicBezTo>
                    <a:pt x="1123" y="6656"/>
                    <a:pt x="1522" y="5084"/>
                    <a:pt x="2199" y="3880"/>
                  </a:cubicBezTo>
                  <a:cubicBezTo>
                    <a:pt x="2759" y="2885"/>
                    <a:pt x="3447" y="2252"/>
                    <a:pt x="4176" y="2047"/>
                  </a:cubicBezTo>
                  <a:lnTo>
                    <a:pt x="4176" y="2610"/>
                  </a:lnTo>
                  <a:lnTo>
                    <a:pt x="5219" y="2610"/>
                  </a:lnTo>
                  <a:lnTo>
                    <a:pt x="5219" y="2047"/>
                  </a:lnTo>
                  <a:close/>
                  <a:moveTo>
                    <a:pt x="16694" y="9396"/>
                  </a:moveTo>
                  <a:cubicBezTo>
                    <a:pt x="16625" y="11093"/>
                    <a:pt x="16226" y="12666"/>
                    <a:pt x="15549" y="13869"/>
                  </a:cubicBezTo>
                  <a:cubicBezTo>
                    <a:pt x="14989" y="14865"/>
                    <a:pt x="14301" y="15497"/>
                    <a:pt x="13572" y="15702"/>
                  </a:cubicBezTo>
                  <a:lnTo>
                    <a:pt x="13572" y="15023"/>
                  </a:lnTo>
                  <a:lnTo>
                    <a:pt x="12529" y="15023"/>
                  </a:lnTo>
                  <a:lnTo>
                    <a:pt x="12529" y="15702"/>
                  </a:lnTo>
                  <a:cubicBezTo>
                    <a:pt x="11800" y="15497"/>
                    <a:pt x="11112" y="14865"/>
                    <a:pt x="10552" y="13869"/>
                  </a:cubicBezTo>
                  <a:cubicBezTo>
                    <a:pt x="9875" y="12666"/>
                    <a:pt x="9476" y="11093"/>
                    <a:pt x="9407" y="9396"/>
                  </a:cubicBezTo>
                  <a:lnTo>
                    <a:pt x="12529" y="9396"/>
                  </a:lnTo>
                  <a:lnTo>
                    <a:pt x="12529" y="9920"/>
                  </a:lnTo>
                  <a:lnTo>
                    <a:pt x="13572" y="9920"/>
                  </a:lnTo>
                  <a:lnTo>
                    <a:pt x="13572" y="9396"/>
                  </a:lnTo>
                  <a:close/>
                  <a:moveTo>
                    <a:pt x="8353" y="0"/>
                  </a:moveTo>
                  <a:lnTo>
                    <a:pt x="8353" y="3844"/>
                  </a:lnTo>
                  <a:cubicBezTo>
                    <a:pt x="8275" y="3680"/>
                    <a:pt x="8192" y="3522"/>
                    <a:pt x="8106" y="3370"/>
                  </a:cubicBezTo>
                  <a:cubicBezTo>
                    <a:pt x="7221" y="1795"/>
                    <a:pt x="6009" y="929"/>
                    <a:pt x="4698" y="929"/>
                  </a:cubicBezTo>
                  <a:cubicBezTo>
                    <a:pt x="3386" y="929"/>
                    <a:pt x="2174" y="1795"/>
                    <a:pt x="1290" y="3370"/>
                  </a:cubicBezTo>
                  <a:cubicBezTo>
                    <a:pt x="458" y="4848"/>
                    <a:pt x="0" y="6803"/>
                    <a:pt x="0" y="8875"/>
                  </a:cubicBezTo>
                  <a:lnTo>
                    <a:pt x="0" y="9396"/>
                  </a:lnTo>
                  <a:lnTo>
                    <a:pt x="8353" y="9396"/>
                  </a:lnTo>
                  <a:lnTo>
                    <a:pt x="8353" y="17749"/>
                  </a:lnTo>
                  <a:lnTo>
                    <a:pt x="9395" y="17749"/>
                  </a:lnTo>
                  <a:lnTo>
                    <a:pt x="9395" y="13905"/>
                  </a:lnTo>
                  <a:cubicBezTo>
                    <a:pt x="9473" y="14069"/>
                    <a:pt x="9556" y="14227"/>
                    <a:pt x="9642" y="14379"/>
                  </a:cubicBezTo>
                  <a:cubicBezTo>
                    <a:pt x="10527" y="15954"/>
                    <a:pt x="11739" y="16820"/>
                    <a:pt x="13051" y="16820"/>
                  </a:cubicBezTo>
                  <a:cubicBezTo>
                    <a:pt x="14362" y="16820"/>
                    <a:pt x="15574" y="15954"/>
                    <a:pt x="16459" y="14379"/>
                  </a:cubicBezTo>
                  <a:cubicBezTo>
                    <a:pt x="17291" y="12901"/>
                    <a:pt x="17748" y="10946"/>
                    <a:pt x="17748" y="8875"/>
                  </a:cubicBezTo>
                  <a:lnTo>
                    <a:pt x="17748" y="8353"/>
                  </a:lnTo>
                  <a:lnTo>
                    <a:pt x="9395" y="8353"/>
                  </a:lnTo>
                  <a:lnTo>
                    <a:pt x="93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 name="Google Shape;940;p59"/>
            <p:cNvSpPr/>
            <p:nvPr/>
          </p:nvSpPr>
          <p:spPr>
            <a:xfrm>
              <a:off x="1516224" y="3651721"/>
              <a:ext cx="56379" cy="56379"/>
            </a:xfrm>
            <a:custGeom>
              <a:avLst/>
              <a:gdLst/>
              <a:ahLst/>
              <a:cxnLst/>
              <a:rect l="l" t="t" r="r" b="b"/>
              <a:pathLst>
                <a:path w="2585" h="2585" extrusionOk="0">
                  <a:moveTo>
                    <a:pt x="741" y="0"/>
                  </a:moveTo>
                  <a:lnTo>
                    <a:pt x="0" y="741"/>
                  </a:lnTo>
                  <a:lnTo>
                    <a:pt x="555" y="1293"/>
                  </a:lnTo>
                  <a:lnTo>
                    <a:pt x="0" y="1847"/>
                  </a:lnTo>
                  <a:lnTo>
                    <a:pt x="741" y="2585"/>
                  </a:lnTo>
                  <a:lnTo>
                    <a:pt x="1292" y="2030"/>
                  </a:lnTo>
                  <a:lnTo>
                    <a:pt x="1847" y="2585"/>
                  </a:lnTo>
                  <a:lnTo>
                    <a:pt x="2585" y="1847"/>
                  </a:lnTo>
                  <a:lnTo>
                    <a:pt x="2030" y="1293"/>
                  </a:lnTo>
                  <a:lnTo>
                    <a:pt x="2585" y="741"/>
                  </a:lnTo>
                  <a:lnTo>
                    <a:pt x="1847" y="0"/>
                  </a:lnTo>
                  <a:lnTo>
                    <a:pt x="1292" y="555"/>
                  </a:lnTo>
                  <a:lnTo>
                    <a:pt x="7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 name="Google Shape;941;p59"/>
            <p:cNvSpPr/>
            <p:nvPr/>
          </p:nvSpPr>
          <p:spPr>
            <a:xfrm>
              <a:off x="1512888" y="3734207"/>
              <a:ext cx="68374" cy="22770"/>
            </a:xfrm>
            <a:custGeom>
              <a:avLst/>
              <a:gdLst/>
              <a:ahLst/>
              <a:cxnLst/>
              <a:rect l="l" t="t" r="r" b="b"/>
              <a:pathLst>
                <a:path w="3135" h="1044" extrusionOk="0">
                  <a:moveTo>
                    <a:pt x="1" y="1"/>
                  </a:moveTo>
                  <a:lnTo>
                    <a:pt x="1" y="1044"/>
                  </a:lnTo>
                  <a:lnTo>
                    <a:pt x="3134" y="1044"/>
                  </a:lnTo>
                  <a:lnTo>
                    <a:pt x="31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 name="Google Shape;942;p59"/>
            <p:cNvSpPr/>
            <p:nvPr/>
          </p:nvSpPr>
          <p:spPr>
            <a:xfrm>
              <a:off x="1512888" y="3779768"/>
              <a:ext cx="68374" cy="22748"/>
            </a:xfrm>
            <a:custGeom>
              <a:avLst/>
              <a:gdLst/>
              <a:ahLst/>
              <a:cxnLst/>
              <a:rect l="l" t="t" r="r" b="b"/>
              <a:pathLst>
                <a:path w="3135" h="1043" extrusionOk="0">
                  <a:moveTo>
                    <a:pt x="1" y="0"/>
                  </a:moveTo>
                  <a:lnTo>
                    <a:pt x="1" y="1043"/>
                  </a:lnTo>
                  <a:lnTo>
                    <a:pt x="3134" y="1043"/>
                  </a:lnTo>
                  <a:lnTo>
                    <a:pt x="31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 name="Google Shape;943;p59"/>
            <p:cNvSpPr/>
            <p:nvPr/>
          </p:nvSpPr>
          <p:spPr>
            <a:xfrm>
              <a:off x="1683682" y="3426773"/>
              <a:ext cx="113870" cy="102485"/>
            </a:xfrm>
            <a:custGeom>
              <a:avLst/>
              <a:gdLst/>
              <a:ahLst/>
              <a:cxnLst/>
              <a:rect l="l" t="t" r="r" b="b"/>
              <a:pathLst>
                <a:path w="5221" h="4699" extrusionOk="0">
                  <a:moveTo>
                    <a:pt x="1044" y="1"/>
                  </a:moveTo>
                  <a:lnTo>
                    <a:pt x="1044" y="1046"/>
                  </a:lnTo>
                  <a:lnTo>
                    <a:pt x="1" y="1046"/>
                  </a:lnTo>
                  <a:lnTo>
                    <a:pt x="1" y="2089"/>
                  </a:lnTo>
                  <a:lnTo>
                    <a:pt x="1044" y="2089"/>
                  </a:lnTo>
                  <a:lnTo>
                    <a:pt x="1044" y="4699"/>
                  </a:lnTo>
                  <a:lnTo>
                    <a:pt x="2089" y="4699"/>
                  </a:lnTo>
                  <a:lnTo>
                    <a:pt x="2089" y="2089"/>
                  </a:lnTo>
                  <a:lnTo>
                    <a:pt x="5220" y="2089"/>
                  </a:lnTo>
                  <a:lnTo>
                    <a:pt x="5220" y="1046"/>
                  </a:lnTo>
                  <a:lnTo>
                    <a:pt x="2089" y="1046"/>
                  </a:lnTo>
                  <a:lnTo>
                    <a:pt x="20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 name="Google Shape;944;p59"/>
            <p:cNvSpPr/>
            <p:nvPr/>
          </p:nvSpPr>
          <p:spPr>
            <a:xfrm>
              <a:off x="1766734" y="3509825"/>
              <a:ext cx="61657" cy="64972"/>
            </a:xfrm>
            <a:custGeom>
              <a:avLst/>
              <a:gdLst/>
              <a:ahLst/>
              <a:cxnLst/>
              <a:rect l="l" t="t" r="r" b="b"/>
              <a:pathLst>
                <a:path w="2827" h="2979" extrusionOk="0">
                  <a:moveTo>
                    <a:pt x="738" y="0"/>
                  </a:moveTo>
                  <a:lnTo>
                    <a:pt x="1" y="738"/>
                  </a:lnTo>
                  <a:lnTo>
                    <a:pt x="891" y="1631"/>
                  </a:lnTo>
                  <a:lnTo>
                    <a:pt x="891" y="2979"/>
                  </a:lnTo>
                  <a:lnTo>
                    <a:pt x="1933" y="2979"/>
                  </a:lnTo>
                  <a:lnTo>
                    <a:pt x="1933" y="1631"/>
                  </a:lnTo>
                  <a:lnTo>
                    <a:pt x="2826" y="738"/>
                  </a:lnTo>
                  <a:lnTo>
                    <a:pt x="2086" y="0"/>
                  </a:lnTo>
                  <a:lnTo>
                    <a:pt x="1412" y="674"/>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 name="Google Shape;945;p59"/>
            <p:cNvSpPr/>
            <p:nvPr/>
          </p:nvSpPr>
          <p:spPr>
            <a:xfrm>
              <a:off x="1729243" y="3700030"/>
              <a:ext cx="22748" cy="22770"/>
            </a:xfrm>
            <a:custGeom>
              <a:avLst/>
              <a:gdLst/>
              <a:ahLst/>
              <a:cxnLst/>
              <a:rect l="l" t="t" r="r" b="b"/>
              <a:pathLst>
                <a:path w="1043" h="1044" extrusionOk="0">
                  <a:moveTo>
                    <a:pt x="0" y="1"/>
                  </a:moveTo>
                  <a:lnTo>
                    <a:pt x="0" y="1044"/>
                  </a:lnTo>
                  <a:lnTo>
                    <a:pt x="1043" y="1044"/>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 name="Google Shape;946;p59"/>
            <p:cNvSpPr/>
            <p:nvPr/>
          </p:nvSpPr>
          <p:spPr>
            <a:xfrm>
              <a:off x="1729243" y="3654491"/>
              <a:ext cx="22748" cy="22770"/>
            </a:xfrm>
            <a:custGeom>
              <a:avLst/>
              <a:gdLst/>
              <a:ahLst/>
              <a:cxnLst/>
              <a:rect l="l" t="t" r="r" b="b"/>
              <a:pathLst>
                <a:path w="1043" h="1044" extrusionOk="0">
                  <a:moveTo>
                    <a:pt x="0" y="1"/>
                  </a:moveTo>
                  <a:lnTo>
                    <a:pt x="0" y="1043"/>
                  </a:lnTo>
                  <a:lnTo>
                    <a:pt x="1043" y="1043"/>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 name="Google Shape;947;p59"/>
            <p:cNvSpPr/>
            <p:nvPr/>
          </p:nvSpPr>
          <p:spPr>
            <a:xfrm>
              <a:off x="1547064" y="3540665"/>
              <a:ext cx="22770" cy="22770"/>
            </a:xfrm>
            <a:custGeom>
              <a:avLst/>
              <a:gdLst/>
              <a:ahLst/>
              <a:cxnLst/>
              <a:rect l="l" t="t" r="r" b="b"/>
              <a:pathLst>
                <a:path w="1044" h="1044" extrusionOk="0">
                  <a:moveTo>
                    <a:pt x="0" y="1"/>
                  </a:moveTo>
                  <a:lnTo>
                    <a:pt x="0" y="1043"/>
                  </a:lnTo>
                  <a:lnTo>
                    <a:pt x="1043" y="1043"/>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 name="Google Shape;948;p59"/>
            <p:cNvSpPr/>
            <p:nvPr/>
          </p:nvSpPr>
          <p:spPr>
            <a:xfrm>
              <a:off x="1547064" y="3495125"/>
              <a:ext cx="22770" cy="22770"/>
            </a:xfrm>
            <a:custGeom>
              <a:avLst/>
              <a:gdLst/>
              <a:ahLst/>
              <a:cxnLst/>
              <a:rect l="l" t="t" r="r" b="b"/>
              <a:pathLst>
                <a:path w="1044" h="1044" extrusionOk="0">
                  <a:moveTo>
                    <a:pt x="0" y="0"/>
                  </a:moveTo>
                  <a:lnTo>
                    <a:pt x="0" y="1043"/>
                  </a:lnTo>
                  <a:lnTo>
                    <a:pt x="1043" y="1043"/>
                  </a:lnTo>
                  <a:lnTo>
                    <a:pt x="10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9" name="Google Shape;949;p59"/>
          <p:cNvSpPr/>
          <p:nvPr/>
        </p:nvSpPr>
        <p:spPr>
          <a:xfrm>
            <a:off x="2311074" y="3437764"/>
            <a:ext cx="354803" cy="229625"/>
          </a:xfrm>
          <a:custGeom>
            <a:avLst/>
            <a:gdLst/>
            <a:ahLst/>
            <a:cxnLst/>
            <a:rect l="l" t="t" r="r" b="b"/>
            <a:pathLst>
              <a:path w="17749" h="11487" extrusionOk="0">
                <a:moveTo>
                  <a:pt x="8874" y="4177"/>
                </a:moveTo>
                <a:cubicBezTo>
                  <a:pt x="10710" y="4177"/>
                  <a:pt x="12235" y="5541"/>
                  <a:pt x="12491" y="7310"/>
                </a:cubicBezTo>
                <a:lnTo>
                  <a:pt x="10350" y="7310"/>
                </a:lnTo>
                <a:cubicBezTo>
                  <a:pt x="10133" y="6703"/>
                  <a:pt x="9554" y="6265"/>
                  <a:pt x="8874" y="6265"/>
                </a:cubicBezTo>
                <a:cubicBezTo>
                  <a:pt x="8192" y="6265"/>
                  <a:pt x="7613" y="6703"/>
                  <a:pt x="7396" y="7310"/>
                </a:cubicBezTo>
                <a:lnTo>
                  <a:pt x="5255" y="7310"/>
                </a:lnTo>
                <a:cubicBezTo>
                  <a:pt x="5511" y="5541"/>
                  <a:pt x="7036" y="4177"/>
                  <a:pt x="8874" y="4177"/>
                </a:cubicBezTo>
                <a:close/>
                <a:moveTo>
                  <a:pt x="9396" y="1065"/>
                </a:moveTo>
                <a:cubicBezTo>
                  <a:pt x="12896" y="1334"/>
                  <a:pt x="15660" y="4265"/>
                  <a:pt x="15660" y="7832"/>
                </a:cubicBezTo>
                <a:lnTo>
                  <a:pt x="15660" y="8353"/>
                </a:lnTo>
                <a:lnTo>
                  <a:pt x="16703" y="8353"/>
                </a:lnTo>
                <a:lnTo>
                  <a:pt x="16703" y="10441"/>
                </a:lnTo>
                <a:lnTo>
                  <a:pt x="14615" y="10441"/>
                </a:lnTo>
                <a:lnTo>
                  <a:pt x="14615" y="9399"/>
                </a:lnTo>
                <a:lnTo>
                  <a:pt x="13572" y="9399"/>
                </a:lnTo>
                <a:lnTo>
                  <a:pt x="13572" y="10441"/>
                </a:lnTo>
                <a:lnTo>
                  <a:pt x="12005" y="10441"/>
                </a:lnTo>
                <a:lnTo>
                  <a:pt x="12005" y="9399"/>
                </a:lnTo>
                <a:lnTo>
                  <a:pt x="10963" y="9399"/>
                </a:lnTo>
                <a:lnTo>
                  <a:pt x="10963" y="10441"/>
                </a:lnTo>
                <a:lnTo>
                  <a:pt x="9396" y="10441"/>
                </a:lnTo>
                <a:lnTo>
                  <a:pt x="9396" y="9399"/>
                </a:lnTo>
                <a:lnTo>
                  <a:pt x="8350" y="9399"/>
                </a:lnTo>
                <a:lnTo>
                  <a:pt x="8350" y="10441"/>
                </a:lnTo>
                <a:lnTo>
                  <a:pt x="6786" y="10441"/>
                </a:lnTo>
                <a:lnTo>
                  <a:pt x="6786" y="9399"/>
                </a:lnTo>
                <a:lnTo>
                  <a:pt x="5741" y="9399"/>
                </a:lnTo>
                <a:lnTo>
                  <a:pt x="5741" y="10441"/>
                </a:lnTo>
                <a:lnTo>
                  <a:pt x="4174" y="10441"/>
                </a:lnTo>
                <a:lnTo>
                  <a:pt x="4174" y="9399"/>
                </a:lnTo>
                <a:lnTo>
                  <a:pt x="3131" y="9399"/>
                </a:lnTo>
                <a:lnTo>
                  <a:pt x="3131" y="10441"/>
                </a:lnTo>
                <a:lnTo>
                  <a:pt x="1043" y="10441"/>
                </a:lnTo>
                <a:lnTo>
                  <a:pt x="1043" y="8353"/>
                </a:lnTo>
                <a:lnTo>
                  <a:pt x="2086" y="8353"/>
                </a:lnTo>
                <a:lnTo>
                  <a:pt x="2086" y="7832"/>
                </a:lnTo>
                <a:cubicBezTo>
                  <a:pt x="2086" y="4265"/>
                  <a:pt x="4853" y="1334"/>
                  <a:pt x="8350" y="1065"/>
                </a:cubicBezTo>
                <a:lnTo>
                  <a:pt x="8350" y="3162"/>
                </a:lnTo>
                <a:cubicBezTo>
                  <a:pt x="6004" y="3422"/>
                  <a:pt x="4174" y="5416"/>
                  <a:pt x="4174" y="7832"/>
                </a:cubicBezTo>
                <a:lnTo>
                  <a:pt x="4174" y="8353"/>
                </a:lnTo>
                <a:lnTo>
                  <a:pt x="8350" y="8353"/>
                </a:lnTo>
                <a:lnTo>
                  <a:pt x="8350" y="7832"/>
                </a:lnTo>
                <a:cubicBezTo>
                  <a:pt x="8350" y="7543"/>
                  <a:pt x="8586" y="7310"/>
                  <a:pt x="8874" y="7310"/>
                </a:cubicBezTo>
                <a:cubicBezTo>
                  <a:pt x="9160" y="7310"/>
                  <a:pt x="9396" y="7543"/>
                  <a:pt x="9396" y="7832"/>
                </a:cubicBezTo>
                <a:lnTo>
                  <a:pt x="9396" y="8353"/>
                </a:lnTo>
                <a:lnTo>
                  <a:pt x="13572" y="8353"/>
                </a:lnTo>
                <a:lnTo>
                  <a:pt x="13572" y="7832"/>
                </a:lnTo>
                <a:cubicBezTo>
                  <a:pt x="13572" y="5416"/>
                  <a:pt x="11742" y="3422"/>
                  <a:pt x="9396" y="3162"/>
                </a:cubicBezTo>
                <a:lnTo>
                  <a:pt x="9396" y="1065"/>
                </a:lnTo>
                <a:close/>
                <a:moveTo>
                  <a:pt x="8874" y="0"/>
                </a:moveTo>
                <a:cubicBezTo>
                  <a:pt x="4681" y="0"/>
                  <a:pt x="1323" y="3270"/>
                  <a:pt x="1060" y="7310"/>
                </a:cubicBezTo>
                <a:lnTo>
                  <a:pt x="0" y="7310"/>
                </a:lnTo>
                <a:lnTo>
                  <a:pt x="0" y="11487"/>
                </a:lnTo>
                <a:lnTo>
                  <a:pt x="17749" y="11487"/>
                </a:lnTo>
                <a:lnTo>
                  <a:pt x="17749" y="7310"/>
                </a:lnTo>
                <a:lnTo>
                  <a:pt x="16686" y="7310"/>
                </a:lnTo>
                <a:cubicBezTo>
                  <a:pt x="16423" y="3270"/>
                  <a:pt x="13067" y="0"/>
                  <a:pt x="8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 name="Google Shape;950;p59"/>
          <p:cNvSpPr/>
          <p:nvPr/>
        </p:nvSpPr>
        <p:spPr>
          <a:xfrm>
            <a:off x="2906284" y="3375174"/>
            <a:ext cx="354822" cy="354803"/>
          </a:xfrm>
          <a:custGeom>
            <a:avLst/>
            <a:gdLst/>
            <a:ahLst/>
            <a:cxnLst/>
            <a:rect l="l" t="t" r="r" b="b"/>
            <a:pathLst>
              <a:path w="17750" h="17749" extrusionOk="0">
                <a:moveTo>
                  <a:pt x="4699" y="6284"/>
                </a:moveTo>
                <a:cubicBezTo>
                  <a:pt x="6321" y="6398"/>
                  <a:pt x="7799" y="7047"/>
                  <a:pt x="8958" y="8051"/>
                </a:cubicBezTo>
                <a:lnTo>
                  <a:pt x="4699" y="12313"/>
                </a:lnTo>
                <a:lnTo>
                  <a:pt x="4699" y="6284"/>
                </a:lnTo>
                <a:close/>
                <a:moveTo>
                  <a:pt x="9699" y="8789"/>
                </a:moveTo>
                <a:cubicBezTo>
                  <a:pt x="10702" y="9951"/>
                  <a:pt x="11351" y="11429"/>
                  <a:pt x="11465" y="13051"/>
                </a:cubicBezTo>
                <a:lnTo>
                  <a:pt x="5436" y="13051"/>
                </a:lnTo>
                <a:lnTo>
                  <a:pt x="9699" y="8789"/>
                </a:lnTo>
                <a:close/>
                <a:moveTo>
                  <a:pt x="3656" y="1046"/>
                </a:moveTo>
                <a:lnTo>
                  <a:pt x="3656" y="14094"/>
                </a:lnTo>
                <a:lnTo>
                  <a:pt x="16704" y="14094"/>
                </a:lnTo>
                <a:lnTo>
                  <a:pt x="16704" y="16703"/>
                </a:lnTo>
                <a:lnTo>
                  <a:pt x="15137" y="16703"/>
                </a:lnTo>
                <a:lnTo>
                  <a:pt x="15137" y="15139"/>
                </a:lnTo>
                <a:lnTo>
                  <a:pt x="14094" y="15139"/>
                </a:lnTo>
                <a:lnTo>
                  <a:pt x="14094" y="16703"/>
                </a:lnTo>
                <a:lnTo>
                  <a:pt x="13051" y="16703"/>
                </a:lnTo>
                <a:lnTo>
                  <a:pt x="13051" y="15661"/>
                </a:lnTo>
                <a:lnTo>
                  <a:pt x="12006" y="15661"/>
                </a:lnTo>
                <a:lnTo>
                  <a:pt x="12006" y="16703"/>
                </a:lnTo>
                <a:lnTo>
                  <a:pt x="10963" y="16703"/>
                </a:lnTo>
                <a:lnTo>
                  <a:pt x="10963" y="15139"/>
                </a:lnTo>
                <a:lnTo>
                  <a:pt x="9918" y="15139"/>
                </a:lnTo>
                <a:lnTo>
                  <a:pt x="9918" y="16703"/>
                </a:lnTo>
                <a:lnTo>
                  <a:pt x="8875" y="16703"/>
                </a:lnTo>
                <a:lnTo>
                  <a:pt x="8875" y="15661"/>
                </a:lnTo>
                <a:lnTo>
                  <a:pt x="7829" y="15661"/>
                </a:lnTo>
                <a:lnTo>
                  <a:pt x="7829" y="16703"/>
                </a:lnTo>
                <a:lnTo>
                  <a:pt x="6787" y="16703"/>
                </a:lnTo>
                <a:lnTo>
                  <a:pt x="6787" y="15139"/>
                </a:lnTo>
                <a:lnTo>
                  <a:pt x="5744" y="15139"/>
                </a:lnTo>
                <a:lnTo>
                  <a:pt x="5744" y="16703"/>
                </a:lnTo>
                <a:lnTo>
                  <a:pt x="4699" y="16703"/>
                </a:lnTo>
                <a:lnTo>
                  <a:pt x="4699" y="15661"/>
                </a:lnTo>
                <a:lnTo>
                  <a:pt x="3656" y="15661"/>
                </a:lnTo>
                <a:lnTo>
                  <a:pt x="3656" y="16703"/>
                </a:lnTo>
                <a:lnTo>
                  <a:pt x="1046" y="16703"/>
                </a:lnTo>
                <a:lnTo>
                  <a:pt x="1046" y="14094"/>
                </a:lnTo>
                <a:lnTo>
                  <a:pt x="2089" y="14094"/>
                </a:lnTo>
                <a:lnTo>
                  <a:pt x="2089" y="13051"/>
                </a:lnTo>
                <a:lnTo>
                  <a:pt x="1046" y="13051"/>
                </a:lnTo>
                <a:lnTo>
                  <a:pt x="1046" y="12005"/>
                </a:lnTo>
                <a:lnTo>
                  <a:pt x="2610" y="12005"/>
                </a:lnTo>
                <a:lnTo>
                  <a:pt x="2610" y="10963"/>
                </a:lnTo>
                <a:lnTo>
                  <a:pt x="1046" y="10963"/>
                </a:lnTo>
                <a:lnTo>
                  <a:pt x="1046" y="9920"/>
                </a:lnTo>
                <a:lnTo>
                  <a:pt x="2089" y="9920"/>
                </a:lnTo>
                <a:lnTo>
                  <a:pt x="2089" y="8875"/>
                </a:lnTo>
                <a:lnTo>
                  <a:pt x="1046" y="8875"/>
                </a:lnTo>
                <a:lnTo>
                  <a:pt x="1046" y="7832"/>
                </a:lnTo>
                <a:lnTo>
                  <a:pt x="2610" y="7832"/>
                </a:lnTo>
                <a:lnTo>
                  <a:pt x="2610" y="6786"/>
                </a:lnTo>
                <a:lnTo>
                  <a:pt x="1046" y="6786"/>
                </a:lnTo>
                <a:lnTo>
                  <a:pt x="1046" y="5744"/>
                </a:lnTo>
                <a:lnTo>
                  <a:pt x="2089" y="5744"/>
                </a:lnTo>
                <a:lnTo>
                  <a:pt x="2089" y="4698"/>
                </a:lnTo>
                <a:lnTo>
                  <a:pt x="1046" y="4698"/>
                </a:lnTo>
                <a:lnTo>
                  <a:pt x="1046" y="3655"/>
                </a:lnTo>
                <a:lnTo>
                  <a:pt x="2610" y="3655"/>
                </a:lnTo>
                <a:lnTo>
                  <a:pt x="2610" y="2610"/>
                </a:lnTo>
                <a:lnTo>
                  <a:pt x="1046" y="2610"/>
                </a:lnTo>
                <a:lnTo>
                  <a:pt x="1046" y="1046"/>
                </a:lnTo>
                <a:close/>
                <a:moveTo>
                  <a:pt x="1" y="0"/>
                </a:moveTo>
                <a:lnTo>
                  <a:pt x="1" y="17749"/>
                </a:lnTo>
                <a:lnTo>
                  <a:pt x="17749" y="17749"/>
                </a:lnTo>
                <a:lnTo>
                  <a:pt x="17749" y="13051"/>
                </a:lnTo>
                <a:lnTo>
                  <a:pt x="12511" y="13051"/>
                </a:lnTo>
                <a:cubicBezTo>
                  <a:pt x="12397" y="11190"/>
                  <a:pt x="11676" y="9446"/>
                  <a:pt x="10439" y="8048"/>
                </a:cubicBezTo>
                <a:lnTo>
                  <a:pt x="13634" y="4853"/>
                </a:lnTo>
                <a:cubicBezTo>
                  <a:pt x="14507" y="5852"/>
                  <a:pt x="15117" y="7089"/>
                  <a:pt x="15353" y="8450"/>
                </a:cubicBezTo>
                <a:lnTo>
                  <a:pt x="14757" y="7921"/>
                </a:lnTo>
                <a:lnTo>
                  <a:pt x="14064" y="8703"/>
                </a:lnTo>
                <a:lnTo>
                  <a:pt x="16002" y="10428"/>
                </a:lnTo>
                <a:lnTo>
                  <a:pt x="17749" y="8680"/>
                </a:lnTo>
                <a:lnTo>
                  <a:pt x="17011" y="7943"/>
                </a:lnTo>
                <a:lnTo>
                  <a:pt x="16421" y="8531"/>
                </a:lnTo>
                <a:cubicBezTo>
                  <a:pt x="16193" y="6889"/>
                  <a:pt x="15489" y="5361"/>
                  <a:pt x="14377" y="4110"/>
                </a:cubicBezTo>
                <a:lnTo>
                  <a:pt x="16551" y="1936"/>
                </a:lnTo>
                <a:lnTo>
                  <a:pt x="15813" y="1198"/>
                </a:lnTo>
                <a:lnTo>
                  <a:pt x="13636" y="3375"/>
                </a:lnTo>
                <a:cubicBezTo>
                  <a:pt x="12394" y="2280"/>
                  <a:pt x="10880" y="1587"/>
                  <a:pt x="9252" y="1362"/>
                </a:cubicBezTo>
                <a:lnTo>
                  <a:pt x="9840" y="774"/>
                </a:lnTo>
                <a:lnTo>
                  <a:pt x="9102" y="34"/>
                </a:lnTo>
                <a:lnTo>
                  <a:pt x="7358" y="1781"/>
                </a:lnTo>
                <a:lnTo>
                  <a:pt x="9083" y="3722"/>
                </a:lnTo>
                <a:lnTo>
                  <a:pt x="9862" y="3026"/>
                </a:lnTo>
                <a:lnTo>
                  <a:pt x="9332" y="2433"/>
                </a:lnTo>
                <a:lnTo>
                  <a:pt x="9332" y="2433"/>
                </a:lnTo>
                <a:cubicBezTo>
                  <a:pt x="10677" y="2663"/>
                  <a:pt x="11900" y="3262"/>
                  <a:pt x="12893" y="4119"/>
                </a:cubicBezTo>
                <a:lnTo>
                  <a:pt x="9701" y="7311"/>
                </a:lnTo>
                <a:cubicBezTo>
                  <a:pt x="8304" y="6074"/>
                  <a:pt x="6559" y="5353"/>
                  <a:pt x="4699" y="5236"/>
                </a:cubicBezTo>
                <a:lnTo>
                  <a:pt x="46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1" name="Google Shape;951;p59"/>
          <p:cNvGrpSpPr/>
          <p:nvPr/>
        </p:nvGrpSpPr>
        <p:grpSpPr>
          <a:xfrm>
            <a:off x="3501699" y="3375289"/>
            <a:ext cx="354821" cy="354821"/>
            <a:chOff x="3404316" y="3415410"/>
            <a:chExt cx="387106" cy="387106"/>
          </a:xfrm>
        </p:grpSpPr>
        <p:sp>
          <p:nvSpPr>
            <p:cNvPr id="952" name="Google Shape;952;p59"/>
            <p:cNvSpPr/>
            <p:nvPr/>
          </p:nvSpPr>
          <p:spPr>
            <a:xfrm>
              <a:off x="3404316" y="3415410"/>
              <a:ext cx="387106" cy="387106"/>
            </a:xfrm>
            <a:custGeom>
              <a:avLst/>
              <a:gdLst/>
              <a:ahLst/>
              <a:cxnLst/>
              <a:rect l="l" t="t" r="r" b="b"/>
              <a:pathLst>
                <a:path w="17749" h="17749" extrusionOk="0">
                  <a:moveTo>
                    <a:pt x="8874" y="1046"/>
                  </a:moveTo>
                  <a:cubicBezTo>
                    <a:pt x="13189" y="1046"/>
                    <a:pt x="16703" y="4557"/>
                    <a:pt x="16703" y="8875"/>
                  </a:cubicBezTo>
                  <a:cubicBezTo>
                    <a:pt x="16703" y="13192"/>
                    <a:pt x="13189" y="16706"/>
                    <a:pt x="8874" y="16706"/>
                  </a:cubicBezTo>
                  <a:cubicBezTo>
                    <a:pt x="4556" y="16706"/>
                    <a:pt x="1043" y="13192"/>
                    <a:pt x="1043" y="8875"/>
                  </a:cubicBezTo>
                  <a:cubicBezTo>
                    <a:pt x="1043" y="4557"/>
                    <a:pt x="4556" y="1046"/>
                    <a:pt x="8874" y="1046"/>
                  </a:cubicBezTo>
                  <a:close/>
                  <a:moveTo>
                    <a:pt x="8874" y="0"/>
                  </a:moveTo>
                  <a:cubicBezTo>
                    <a:pt x="6503" y="0"/>
                    <a:pt x="4274" y="924"/>
                    <a:pt x="2599" y="2599"/>
                  </a:cubicBezTo>
                  <a:cubicBezTo>
                    <a:pt x="921" y="4277"/>
                    <a:pt x="0" y="6504"/>
                    <a:pt x="0" y="8875"/>
                  </a:cubicBezTo>
                  <a:cubicBezTo>
                    <a:pt x="0" y="11246"/>
                    <a:pt x="921" y="13472"/>
                    <a:pt x="2599" y="15150"/>
                  </a:cubicBezTo>
                  <a:cubicBezTo>
                    <a:pt x="4274" y="16825"/>
                    <a:pt x="6503" y="17749"/>
                    <a:pt x="8874" y="17749"/>
                  </a:cubicBezTo>
                  <a:cubicBezTo>
                    <a:pt x="11242" y="17749"/>
                    <a:pt x="13472" y="16825"/>
                    <a:pt x="15147" y="15150"/>
                  </a:cubicBezTo>
                  <a:cubicBezTo>
                    <a:pt x="16825" y="13472"/>
                    <a:pt x="17748" y="11246"/>
                    <a:pt x="17748" y="8875"/>
                  </a:cubicBezTo>
                  <a:cubicBezTo>
                    <a:pt x="17748" y="6504"/>
                    <a:pt x="16825" y="4277"/>
                    <a:pt x="15147" y="2599"/>
                  </a:cubicBezTo>
                  <a:cubicBezTo>
                    <a:pt x="13472" y="924"/>
                    <a:pt x="11242" y="0"/>
                    <a:pt x="8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 name="Google Shape;953;p59"/>
            <p:cNvSpPr/>
            <p:nvPr/>
          </p:nvSpPr>
          <p:spPr>
            <a:xfrm>
              <a:off x="3633779" y="3504678"/>
              <a:ext cx="68309" cy="68374"/>
            </a:xfrm>
            <a:custGeom>
              <a:avLst/>
              <a:gdLst/>
              <a:ahLst/>
              <a:cxnLst/>
              <a:rect l="l" t="t" r="r" b="b"/>
              <a:pathLst>
                <a:path w="3132" h="3135" extrusionOk="0">
                  <a:moveTo>
                    <a:pt x="0" y="1"/>
                  </a:moveTo>
                  <a:lnTo>
                    <a:pt x="0" y="1046"/>
                  </a:lnTo>
                  <a:lnTo>
                    <a:pt x="2089" y="1046"/>
                  </a:lnTo>
                  <a:lnTo>
                    <a:pt x="2089" y="3134"/>
                  </a:lnTo>
                  <a:lnTo>
                    <a:pt x="3131" y="3134"/>
                  </a:lnTo>
                  <a:lnTo>
                    <a:pt x="31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 name="Google Shape;954;p59"/>
            <p:cNvSpPr/>
            <p:nvPr/>
          </p:nvSpPr>
          <p:spPr>
            <a:xfrm>
              <a:off x="3493585" y="3644873"/>
              <a:ext cx="68309" cy="68374"/>
            </a:xfrm>
            <a:custGeom>
              <a:avLst/>
              <a:gdLst/>
              <a:ahLst/>
              <a:cxnLst/>
              <a:rect l="l" t="t" r="r" b="b"/>
              <a:pathLst>
                <a:path w="3132" h="3135" extrusionOk="0">
                  <a:moveTo>
                    <a:pt x="0" y="1"/>
                  </a:moveTo>
                  <a:lnTo>
                    <a:pt x="0" y="3135"/>
                  </a:lnTo>
                  <a:lnTo>
                    <a:pt x="3131" y="3135"/>
                  </a:lnTo>
                  <a:lnTo>
                    <a:pt x="3131" y="2089"/>
                  </a:lnTo>
                  <a:lnTo>
                    <a:pt x="1043" y="2089"/>
                  </a:lnTo>
                  <a:lnTo>
                    <a:pt x="10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 name="Google Shape;955;p59"/>
            <p:cNvSpPr/>
            <p:nvPr/>
          </p:nvSpPr>
          <p:spPr>
            <a:xfrm>
              <a:off x="3629962" y="3544547"/>
              <a:ext cx="32257" cy="32257"/>
            </a:xfrm>
            <a:custGeom>
              <a:avLst/>
              <a:gdLst/>
              <a:ahLst/>
              <a:cxnLst/>
              <a:rect l="l" t="t" r="r" b="b"/>
              <a:pathLst>
                <a:path w="1479" h="1479" extrusionOk="0">
                  <a:moveTo>
                    <a:pt x="741" y="0"/>
                  </a:moveTo>
                  <a:lnTo>
                    <a:pt x="1" y="741"/>
                  </a:lnTo>
                  <a:lnTo>
                    <a:pt x="741" y="1478"/>
                  </a:lnTo>
                  <a:lnTo>
                    <a:pt x="1479" y="741"/>
                  </a:lnTo>
                  <a:lnTo>
                    <a:pt x="7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 name="Google Shape;956;p59"/>
            <p:cNvSpPr/>
            <p:nvPr/>
          </p:nvSpPr>
          <p:spPr>
            <a:xfrm>
              <a:off x="3597793" y="3576782"/>
              <a:ext cx="32192" cy="32192"/>
            </a:xfrm>
            <a:custGeom>
              <a:avLst/>
              <a:gdLst/>
              <a:ahLst/>
              <a:cxnLst/>
              <a:rect l="l" t="t" r="r" b="b"/>
              <a:pathLst>
                <a:path w="1476" h="1476" extrusionOk="0">
                  <a:moveTo>
                    <a:pt x="738" y="0"/>
                  </a:moveTo>
                  <a:lnTo>
                    <a:pt x="0" y="738"/>
                  </a:lnTo>
                  <a:lnTo>
                    <a:pt x="738" y="1476"/>
                  </a:lnTo>
                  <a:lnTo>
                    <a:pt x="1476" y="738"/>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 name="Google Shape;957;p59"/>
            <p:cNvSpPr/>
            <p:nvPr/>
          </p:nvSpPr>
          <p:spPr>
            <a:xfrm>
              <a:off x="3565558" y="3608952"/>
              <a:ext cx="32257" cy="32192"/>
            </a:xfrm>
            <a:custGeom>
              <a:avLst/>
              <a:gdLst/>
              <a:ahLst/>
              <a:cxnLst/>
              <a:rect l="l" t="t" r="r" b="b"/>
              <a:pathLst>
                <a:path w="1479" h="1476" extrusionOk="0">
                  <a:moveTo>
                    <a:pt x="741" y="1"/>
                  </a:moveTo>
                  <a:lnTo>
                    <a:pt x="0" y="738"/>
                  </a:lnTo>
                  <a:lnTo>
                    <a:pt x="741" y="1476"/>
                  </a:lnTo>
                  <a:lnTo>
                    <a:pt x="1478" y="738"/>
                  </a:lnTo>
                  <a:lnTo>
                    <a:pt x="7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 name="Google Shape;958;p59"/>
            <p:cNvSpPr/>
            <p:nvPr/>
          </p:nvSpPr>
          <p:spPr>
            <a:xfrm>
              <a:off x="3533388" y="3641122"/>
              <a:ext cx="32192" cy="32257"/>
            </a:xfrm>
            <a:custGeom>
              <a:avLst/>
              <a:gdLst/>
              <a:ahLst/>
              <a:cxnLst/>
              <a:rect l="l" t="t" r="r" b="b"/>
              <a:pathLst>
                <a:path w="1476" h="1479" extrusionOk="0">
                  <a:moveTo>
                    <a:pt x="738" y="1"/>
                  </a:moveTo>
                  <a:lnTo>
                    <a:pt x="0" y="741"/>
                  </a:lnTo>
                  <a:lnTo>
                    <a:pt x="738" y="1479"/>
                  </a:lnTo>
                  <a:lnTo>
                    <a:pt x="1475" y="741"/>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9" name="Google Shape;959;p59"/>
          <p:cNvSpPr/>
          <p:nvPr/>
        </p:nvSpPr>
        <p:spPr>
          <a:xfrm>
            <a:off x="4096782" y="3406499"/>
            <a:ext cx="354803" cy="292154"/>
          </a:xfrm>
          <a:custGeom>
            <a:avLst/>
            <a:gdLst/>
            <a:ahLst/>
            <a:cxnLst/>
            <a:rect l="l" t="t" r="r" b="b"/>
            <a:pathLst>
              <a:path w="17749" h="14615" extrusionOk="0">
                <a:moveTo>
                  <a:pt x="16706" y="1043"/>
                </a:moveTo>
                <a:lnTo>
                  <a:pt x="16706" y="2610"/>
                </a:lnTo>
                <a:lnTo>
                  <a:pt x="2987" y="2610"/>
                </a:lnTo>
                <a:lnTo>
                  <a:pt x="1046" y="3775"/>
                </a:lnTo>
                <a:lnTo>
                  <a:pt x="1046" y="2382"/>
                </a:lnTo>
                <a:lnTo>
                  <a:pt x="3278" y="1043"/>
                </a:lnTo>
                <a:close/>
                <a:moveTo>
                  <a:pt x="7308" y="3653"/>
                </a:moveTo>
                <a:lnTo>
                  <a:pt x="7308" y="6822"/>
                </a:lnTo>
                <a:cubicBezTo>
                  <a:pt x="7308" y="8766"/>
                  <a:pt x="6850" y="10713"/>
                  <a:pt x="5980" y="12452"/>
                </a:cubicBezTo>
                <a:lnTo>
                  <a:pt x="5419" y="13572"/>
                </a:lnTo>
                <a:lnTo>
                  <a:pt x="3977" y="13572"/>
                </a:lnTo>
                <a:lnTo>
                  <a:pt x="4305" y="12918"/>
                </a:lnTo>
                <a:cubicBezTo>
                  <a:pt x="5245" y="11037"/>
                  <a:pt x="5744" y="8927"/>
                  <a:pt x="5744" y="6822"/>
                </a:cubicBezTo>
                <a:lnTo>
                  <a:pt x="5744" y="3653"/>
                </a:lnTo>
                <a:close/>
                <a:moveTo>
                  <a:pt x="12006" y="3653"/>
                </a:moveTo>
                <a:lnTo>
                  <a:pt x="12006" y="10438"/>
                </a:lnTo>
                <a:cubicBezTo>
                  <a:pt x="12006" y="11304"/>
                  <a:pt x="12710" y="12005"/>
                  <a:pt x="13572" y="12005"/>
                </a:cubicBezTo>
                <a:cubicBezTo>
                  <a:pt x="14438" y="12005"/>
                  <a:pt x="15139" y="11304"/>
                  <a:pt x="15139" y="10438"/>
                </a:cubicBezTo>
                <a:lnTo>
                  <a:pt x="15139" y="9917"/>
                </a:lnTo>
                <a:lnTo>
                  <a:pt x="16706" y="9917"/>
                </a:lnTo>
                <a:lnTo>
                  <a:pt x="16706" y="10438"/>
                </a:lnTo>
                <a:cubicBezTo>
                  <a:pt x="16706" y="12166"/>
                  <a:pt x="15300" y="13572"/>
                  <a:pt x="13572" y="13572"/>
                </a:cubicBezTo>
                <a:cubicBezTo>
                  <a:pt x="11845" y="13572"/>
                  <a:pt x="10442" y="12166"/>
                  <a:pt x="10442" y="10438"/>
                </a:cubicBezTo>
                <a:lnTo>
                  <a:pt x="10442" y="3653"/>
                </a:lnTo>
                <a:close/>
                <a:moveTo>
                  <a:pt x="2987" y="0"/>
                </a:moveTo>
                <a:lnTo>
                  <a:pt x="1" y="1792"/>
                </a:lnTo>
                <a:lnTo>
                  <a:pt x="1" y="5619"/>
                </a:lnTo>
                <a:lnTo>
                  <a:pt x="3278" y="3653"/>
                </a:lnTo>
                <a:lnTo>
                  <a:pt x="4698" y="3653"/>
                </a:lnTo>
                <a:lnTo>
                  <a:pt x="4698" y="6822"/>
                </a:lnTo>
                <a:cubicBezTo>
                  <a:pt x="4698" y="8766"/>
                  <a:pt x="4238" y="10713"/>
                  <a:pt x="3370" y="12452"/>
                </a:cubicBezTo>
                <a:lnTo>
                  <a:pt x="2288" y="14615"/>
                </a:lnTo>
                <a:lnTo>
                  <a:pt x="6065" y="14615"/>
                </a:lnTo>
                <a:lnTo>
                  <a:pt x="6914" y="12918"/>
                </a:lnTo>
                <a:cubicBezTo>
                  <a:pt x="7854" y="11037"/>
                  <a:pt x="8353" y="8927"/>
                  <a:pt x="8353" y="6822"/>
                </a:cubicBezTo>
                <a:lnTo>
                  <a:pt x="8353" y="3653"/>
                </a:lnTo>
                <a:lnTo>
                  <a:pt x="9396" y="3653"/>
                </a:lnTo>
                <a:lnTo>
                  <a:pt x="9396" y="10438"/>
                </a:lnTo>
                <a:cubicBezTo>
                  <a:pt x="9396" y="12743"/>
                  <a:pt x="11271" y="14615"/>
                  <a:pt x="13572" y="14615"/>
                </a:cubicBezTo>
                <a:cubicBezTo>
                  <a:pt x="15877" y="14615"/>
                  <a:pt x="17749" y="12743"/>
                  <a:pt x="17749" y="10438"/>
                </a:cubicBezTo>
                <a:lnTo>
                  <a:pt x="17749" y="8874"/>
                </a:lnTo>
                <a:lnTo>
                  <a:pt x="14094" y="8874"/>
                </a:lnTo>
                <a:lnTo>
                  <a:pt x="14094" y="10438"/>
                </a:lnTo>
                <a:cubicBezTo>
                  <a:pt x="14094" y="10727"/>
                  <a:pt x="13861" y="10963"/>
                  <a:pt x="13572" y="10963"/>
                </a:cubicBezTo>
                <a:cubicBezTo>
                  <a:pt x="13284" y="10963"/>
                  <a:pt x="13051" y="10727"/>
                  <a:pt x="13051" y="10438"/>
                </a:cubicBezTo>
                <a:lnTo>
                  <a:pt x="13051" y="3653"/>
                </a:lnTo>
                <a:lnTo>
                  <a:pt x="17749" y="3653"/>
                </a:lnTo>
                <a:lnTo>
                  <a:pt x="177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0" name="Google Shape;960;p59"/>
          <p:cNvGrpSpPr/>
          <p:nvPr/>
        </p:nvGrpSpPr>
        <p:grpSpPr>
          <a:xfrm>
            <a:off x="4692226" y="3375289"/>
            <a:ext cx="354841" cy="354821"/>
            <a:chOff x="4703167" y="3415410"/>
            <a:chExt cx="387128" cy="387106"/>
          </a:xfrm>
        </p:grpSpPr>
        <p:sp>
          <p:nvSpPr>
            <p:cNvPr id="961" name="Google Shape;961;p59"/>
            <p:cNvSpPr/>
            <p:nvPr/>
          </p:nvSpPr>
          <p:spPr>
            <a:xfrm>
              <a:off x="4703167" y="3415410"/>
              <a:ext cx="387128" cy="387106"/>
            </a:xfrm>
            <a:custGeom>
              <a:avLst/>
              <a:gdLst/>
              <a:ahLst/>
              <a:cxnLst/>
              <a:rect l="l" t="t" r="r" b="b"/>
              <a:pathLst>
                <a:path w="17750" h="17749" extrusionOk="0">
                  <a:moveTo>
                    <a:pt x="4704" y="5200"/>
                  </a:moveTo>
                  <a:lnTo>
                    <a:pt x="4704" y="9906"/>
                  </a:lnTo>
                  <a:lnTo>
                    <a:pt x="2613" y="9906"/>
                  </a:lnTo>
                  <a:lnTo>
                    <a:pt x="2613" y="5200"/>
                  </a:lnTo>
                  <a:close/>
                  <a:moveTo>
                    <a:pt x="5750" y="7399"/>
                  </a:moveTo>
                  <a:cubicBezTo>
                    <a:pt x="6368" y="8425"/>
                    <a:pt x="7230" y="9288"/>
                    <a:pt x="8259" y="9906"/>
                  </a:cubicBezTo>
                  <a:lnTo>
                    <a:pt x="5750" y="9906"/>
                  </a:lnTo>
                  <a:lnTo>
                    <a:pt x="5750" y="7399"/>
                  </a:lnTo>
                  <a:close/>
                  <a:moveTo>
                    <a:pt x="4704" y="10952"/>
                  </a:moveTo>
                  <a:lnTo>
                    <a:pt x="4704" y="15134"/>
                  </a:lnTo>
                  <a:lnTo>
                    <a:pt x="2613" y="15134"/>
                  </a:lnTo>
                  <a:lnTo>
                    <a:pt x="2613" y="10952"/>
                  </a:lnTo>
                  <a:close/>
                  <a:moveTo>
                    <a:pt x="7841" y="10952"/>
                  </a:moveTo>
                  <a:lnTo>
                    <a:pt x="7841" y="15134"/>
                  </a:lnTo>
                  <a:lnTo>
                    <a:pt x="5750" y="15134"/>
                  </a:lnTo>
                  <a:lnTo>
                    <a:pt x="5750" y="10952"/>
                  </a:lnTo>
                  <a:close/>
                  <a:moveTo>
                    <a:pt x="10980" y="10952"/>
                  </a:moveTo>
                  <a:lnTo>
                    <a:pt x="10980" y="15134"/>
                  </a:lnTo>
                  <a:lnTo>
                    <a:pt x="8886" y="15134"/>
                  </a:lnTo>
                  <a:lnTo>
                    <a:pt x="8886" y="10952"/>
                  </a:lnTo>
                  <a:close/>
                  <a:moveTo>
                    <a:pt x="2092" y="0"/>
                  </a:moveTo>
                  <a:lnTo>
                    <a:pt x="242" y="1850"/>
                  </a:lnTo>
                  <a:lnTo>
                    <a:pt x="983" y="2588"/>
                  </a:lnTo>
                  <a:lnTo>
                    <a:pt x="1568" y="2003"/>
                  </a:lnTo>
                  <a:lnTo>
                    <a:pt x="1568" y="15134"/>
                  </a:lnTo>
                  <a:lnTo>
                    <a:pt x="1" y="15134"/>
                  </a:lnTo>
                  <a:lnTo>
                    <a:pt x="1" y="16179"/>
                  </a:lnTo>
                  <a:lnTo>
                    <a:pt x="1568" y="16179"/>
                  </a:lnTo>
                  <a:lnTo>
                    <a:pt x="1568" y="17749"/>
                  </a:lnTo>
                  <a:lnTo>
                    <a:pt x="2613" y="17749"/>
                  </a:lnTo>
                  <a:lnTo>
                    <a:pt x="2613" y="16179"/>
                  </a:lnTo>
                  <a:lnTo>
                    <a:pt x="15747" y="16179"/>
                  </a:lnTo>
                  <a:lnTo>
                    <a:pt x="15159" y="16767"/>
                  </a:lnTo>
                  <a:lnTo>
                    <a:pt x="15899" y="17505"/>
                  </a:lnTo>
                  <a:lnTo>
                    <a:pt x="17749" y="15658"/>
                  </a:lnTo>
                  <a:lnTo>
                    <a:pt x="15899" y="13808"/>
                  </a:lnTo>
                  <a:lnTo>
                    <a:pt x="15159" y="14548"/>
                  </a:lnTo>
                  <a:lnTo>
                    <a:pt x="15747" y="15134"/>
                  </a:lnTo>
                  <a:lnTo>
                    <a:pt x="12025" y="15134"/>
                  </a:lnTo>
                  <a:lnTo>
                    <a:pt x="12025" y="10952"/>
                  </a:lnTo>
                  <a:cubicBezTo>
                    <a:pt x="12594" y="10952"/>
                    <a:pt x="13162" y="10885"/>
                    <a:pt x="13714" y="10758"/>
                  </a:cubicBezTo>
                  <a:lnTo>
                    <a:pt x="13473" y="9740"/>
                  </a:lnTo>
                  <a:cubicBezTo>
                    <a:pt x="13001" y="9851"/>
                    <a:pt x="12513" y="9906"/>
                    <a:pt x="12025" y="9906"/>
                  </a:cubicBezTo>
                  <a:cubicBezTo>
                    <a:pt x="8209" y="9906"/>
                    <a:pt x="5234" y="6498"/>
                    <a:pt x="5825" y="2668"/>
                  </a:cubicBezTo>
                  <a:lnTo>
                    <a:pt x="4790" y="2507"/>
                  </a:lnTo>
                  <a:cubicBezTo>
                    <a:pt x="4707" y="3048"/>
                    <a:pt x="4685" y="3600"/>
                    <a:pt x="4724" y="4155"/>
                  </a:cubicBezTo>
                  <a:lnTo>
                    <a:pt x="2613" y="4155"/>
                  </a:lnTo>
                  <a:lnTo>
                    <a:pt x="2613" y="2003"/>
                  </a:lnTo>
                  <a:lnTo>
                    <a:pt x="3201" y="2588"/>
                  </a:lnTo>
                  <a:lnTo>
                    <a:pt x="3939" y="1850"/>
                  </a:lnTo>
                  <a:lnTo>
                    <a:pt x="209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 name="Google Shape;962;p59"/>
            <p:cNvSpPr/>
            <p:nvPr/>
          </p:nvSpPr>
          <p:spPr>
            <a:xfrm>
              <a:off x="5019674" y="3577807"/>
              <a:ext cx="56466" cy="56444"/>
            </a:xfrm>
            <a:custGeom>
              <a:avLst/>
              <a:gdLst/>
              <a:ahLst/>
              <a:cxnLst/>
              <a:rect l="l" t="t" r="r" b="b"/>
              <a:pathLst>
                <a:path w="2589" h="2588" extrusionOk="0">
                  <a:moveTo>
                    <a:pt x="738" y="0"/>
                  </a:moveTo>
                  <a:lnTo>
                    <a:pt x="1" y="738"/>
                  </a:lnTo>
                  <a:lnTo>
                    <a:pt x="555" y="1293"/>
                  </a:lnTo>
                  <a:lnTo>
                    <a:pt x="1" y="1847"/>
                  </a:lnTo>
                  <a:lnTo>
                    <a:pt x="738" y="2588"/>
                  </a:lnTo>
                  <a:lnTo>
                    <a:pt x="1293" y="2033"/>
                  </a:lnTo>
                  <a:lnTo>
                    <a:pt x="1848" y="2588"/>
                  </a:lnTo>
                  <a:lnTo>
                    <a:pt x="2588" y="1847"/>
                  </a:lnTo>
                  <a:lnTo>
                    <a:pt x="2034" y="1293"/>
                  </a:lnTo>
                  <a:lnTo>
                    <a:pt x="2588" y="738"/>
                  </a:lnTo>
                  <a:lnTo>
                    <a:pt x="1848" y="0"/>
                  </a:lnTo>
                  <a:lnTo>
                    <a:pt x="1293" y="555"/>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 name="Google Shape;963;p59"/>
            <p:cNvSpPr/>
            <p:nvPr/>
          </p:nvSpPr>
          <p:spPr>
            <a:xfrm>
              <a:off x="4846633" y="3418136"/>
              <a:ext cx="61788" cy="65103"/>
            </a:xfrm>
            <a:custGeom>
              <a:avLst/>
              <a:gdLst/>
              <a:ahLst/>
              <a:cxnLst/>
              <a:rect l="l" t="t" r="r" b="b"/>
              <a:pathLst>
                <a:path w="2833" h="2985" extrusionOk="0">
                  <a:moveTo>
                    <a:pt x="741" y="0"/>
                  </a:moveTo>
                  <a:lnTo>
                    <a:pt x="1" y="741"/>
                  </a:lnTo>
                  <a:lnTo>
                    <a:pt x="894" y="1634"/>
                  </a:lnTo>
                  <a:lnTo>
                    <a:pt x="894" y="2984"/>
                  </a:lnTo>
                  <a:lnTo>
                    <a:pt x="1939" y="2984"/>
                  </a:lnTo>
                  <a:lnTo>
                    <a:pt x="1939" y="1634"/>
                  </a:lnTo>
                  <a:lnTo>
                    <a:pt x="2832" y="741"/>
                  </a:lnTo>
                  <a:lnTo>
                    <a:pt x="2092" y="0"/>
                  </a:lnTo>
                  <a:lnTo>
                    <a:pt x="1418" y="677"/>
                  </a:lnTo>
                  <a:lnTo>
                    <a:pt x="74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 name="Google Shape;964;p59"/>
          <p:cNvGrpSpPr/>
          <p:nvPr/>
        </p:nvGrpSpPr>
        <p:grpSpPr>
          <a:xfrm>
            <a:off x="5287480" y="3375289"/>
            <a:ext cx="354821" cy="354821"/>
            <a:chOff x="5352582" y="3415410"/>
            <a:chExt cx="387106" cy="387106"/>
          </a:xfrm>
        </p:grpSpPr>
        <p:sp>
          <p:nvSpPr>
            <p:cNvPr id="965" name="Google Shape;965;p59"/>
            <p:cNvSpPr/>
            <p:nvPr/>
          </p:nvSpPr>
          <p:spPr>
            <a:xfrm>
              <a:off x="5352582" y="3415410"/>
              <a:ext cx="387106" cy="387106"/>
            </a:xfrm>
            <a:custGeom>
              <a:avLst/>
              <a:gdLst/>
              <a:ahLst/>
              <a:cxnLst/>
              <a:rect l="l" t="t" r="r" b="b"/>
              <a:pathLst>
                <a:path w="17749" h="17749" extrusionOk="0">
                  <a:moveTo>
                    <a:pt x="14878" y="1046"/>
                  </a:moveTo>
                  <a:cubicBezTo>
                    <a:pt x="15885" y="1046"/>
                    <a:pt x="16706" y="1864"/>
                    <a:pt x="16706" y="2871"/>
                  </a:cubicBezTo>
                  <a:lnTo>
                    <a:pt x="16706" y="14878"/>
                  </a:lnTo>
                  <a:cubicBezTo>
                    <a:pt x="16706" y="15885"/>
                    <a:pt x="15885" y="16706"/>
                    <a:pt x="14878" y="16706"/>
                  </a:cubicBezTo>
                  <a:lnTo>
                    <a:pt x="2871" y="16706"/>
                  </a:lnTo>
                  <a:cubicBezTo>
                    <a:pt x="1864" y="16706"/>
                    <a:pt x="1046" y="15885"/>
                    <a:pt x="1046" y="14878"/>
                  </a:cubicBezTo>
                  <a:lnTo>
                    <a:pt x="1046" y="2871"/>
                  </a:lnTo>
                  <a:cubicBezTo>
                    <a:pt x="1046" y="1864"/>
                    <a:pt x="1864" y="1046"/>
                    <a:pt x="2871" y="1046"/>
                  </a:cubicBezTo>
                  <a:close/>
                  <a:moveTo>
                    <a:pt x="2871" y="0"/>
                  </a:moveTo>
                  <a:cubicBezTo>
                    <a:pt x="1290" y="0"/>
                    <a:pt x="0" y="1290"/>
                    <a:pt x="0" y="2871"/>
                  </a:cubicBezTo>
                  <a:lnTo>
                    <a:pt x="0" y="14878"/>
                  </a:lnTo>
                  <a:cubicBezTo>
                    <a:pt x="0" y="16462"/>
                    <a:pt x="1290" y="17749"/>
                    <a:pt x="2871" y="17749"/>
                  </a:cubicBezTo>
                  <a:lnTo>
                    <a:pt x="14878" y="17749"/>
                  </a:lnTo>
                  <a:cubicBezTo>
                    <a:pt x="16462" y="17749"/>
                    <a:pt x="17749" y="16462"/>
                    <a:pt x="17749" y="14878"/>
                  </a:cubicBezTo>
                  <a:lnTo>
                    <a:pt x="17749" y="2871"/>
                  </a:lnTo>
                  <a:cubicBezTo>
                    <a:pt x="17749" y="1290"/>
                    <a:pt x="16462" y="0"/>
                    <a:pt x="148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 name="Google Shape;966;p59"/>
            <p:cNvSpPr/>
            <p:nvPr/>
          </p:nvSpPr>
          <p:spPr>
            <a:xfrm>
              <a:off x="5432297" y="3483697"/>
              <a:ext cx="136640" cy="227740"/>
            </a:xfrm>
            <a:custGeom>
              <a:avLst/>
              <a:gdLst/>
              <a:ahLst/>
              <a:cxnLst/>
              <a:rect l="l" t="t" r="r" b="b"/>
              <a:pathLst>
                <a:path w="6265" h="10442" extrusionOk="0">
                  <a:moveTo>
                    <a:pt x="3913" y="0"/>
                  </a:moveTo>
                  <a:cubicBezTo>
                    <a:pt x="2618" y="0"/>
                    <a:pt x="1564" y="1054"/>
                    <a:pt x="1564" y="2352"/>
                  </a:cubicBezTo>
                  <a:lnTo>
                    <a:pt x="1564" y="4177"/>
                  </a:lnTo>
                  <a:lnTo>
                    <a:pt x="0" y="4177"/>
                  </a:lnTo>
                  <a:lnTo>
                    <a:pt x="0" y="5222"/>
                  </a:lnTo>
                  <a:lnTo>
                    <a:pt x="1564" y="5222"/>
                  </a:lnTo>
                  <a:lnTo>
                    <a:pt x="1564" y="10441"/>
                  </a:lnTo>
                  <a:lnTo>
                    <a:pt x="2610" y="10441"/>
                  </a:lnTo>
                  <a:lnTo>
                    <a:pt x="2610" y="5222"/>
                  </a:lnTo>
                  <a:lnTo>
                    <a:pt x="4177" y="5222"/>
                  </a:lnTo>
                  <a:lnTo>
                    <a:pt x="4177" y="4177"/>
                  </a:lnTo>
                  <a:lnTo>
                    <a:pt x="2610" y="4177"/>
                  </a:lnTo>
                  <a:lnTo>
                    <a:pt x="2610" y="2352"/>
                  </a:lnTo>
                  <a:cubicBezTo>
                    <a:pt x="2610" y="1631"/>
                    <a:pt x="3195" y="1046"/>
                    <a:pt x="3913" y="1046"/>
                  </a:cubicBezTo>
                  <a:cubicBezTo>
                    <a:pt x="4634" y="1046"/>
                    <a:pt x="5219" y="1631"/>
                    <a:pt x="5219" y="2352"/>
                  </a:cubicBezTo>
                  <a:lnTo>
                    <a:pt x="5219" y="3134"/>
                  </a:lnTo>
                  <a:lnTo>
                    <a:pt x="6265" y="3134"/>
                  </a:lnTo>
                  <a:lnTo>
                    <a:pt x="6265" y="2352"/>
                  </a:lnTo>
                  <a:cubicBezTo>
                    <a:pt x="6265" y="1054"/>
                    <a:pt x="5211" y="0"/>
                    <a:pt x="39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 name="Google Shape;967;p59"/>
            <p:cNvSpPr/>
            <p:nvPr/>
          </p:nvSpPr>
          <p:spPr>
            <a:xfrm>
              <a:off x="5549461" y="3603935"/>
              <a:ext cx="107196" cy="107196"/>
            </a:xfrm>
            <a:custGeom>
              <a:avLst/>
              <a:gdLst/>
              <a:ahLst/>
              <a:cxnLst/>
              <a:rect l="l" t="t" r="r" b="b"/>
              <a:pathLst>
                <a:path w="4915" h="4915" extrusionOk="0">
                  <a:moveTo>
                    <a:pt x="738" y="0"/>
                  </a:moveTo>
                  <a:lnTo>
                    <a:pt x="0" y="738"/>
                  </a:lnTo>
                  <a:lnTo>
                    <a:pt x="1719" y="2457"/>
                  </a:lnTo>
                  <a:lnTo>
                    <a:pt x="0" y="4177"/>
                  </a:lnTo>
                  <a:lnTo>
                    <a:pt x="738" y="4914"/>
                  </a:lnTo>
                  <a:lnTo>
                    <a:pt x="2457" y="3195"/>
                  </a:lnTo>
                  <a:lnTo>
                    <a:pt x="4176" y="4914"/>
                  </a:lnTo>
                  <a:lnTo>
                    <a:pt x="4914" y="4177"/>
                  </a:lnTo>
                  <a:lnTo>
                    <a:pt x="3195" y="2457"/>
                  </a:lnTo>
                  <a:lnTo>
                    <a:pt x="4914" y="738"/>
                  </a:lnTo>
                  <a:lnTo>
                    <a:pt x="4176" y="0"/>
                  </a:lnTo>
                  <a:lnTo>
                    <a:pt x="2457" y="1720"/>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 name="Google Shape;968;p59"/>
          <p:cNvGrpSpPr/>
          <p:nvPr/>
        </p:nvGrpSpPr>
        <p:grpSpPr>
          <a:xfrm>
            <a:off x="5882773" y="3375289"/>
            <a:ext cx="354821" cy="354821"/>
            <a:chOff x="6002040" y="3415410"/>
            <a:chExt cx="387106" cy="387106"/>
          </a:xfrm>
        </p:grpSpPr>
        <p:sp>
          <p:nvSpPr>
            <p:cNvPr id="969" name="Google Shape;969;p59"/>
            <p:cNvSpPr/>
            <p:nvPr/>
          </p:nvSpPr>
          <p:spPr>
            <a:xfrm>
              <a:off x="6002040" y="3415410"/>
              <a:ext cx="387106" cy="387106"/>
            </a:xfrm>
            <a:custGeom>
              <a:avLst/>
              <a:gdLst/>
              <a:ahLst/>
              <a:cxnLst/>
              <a:rect l="l" t="t" r="r" b="b"/>
              <a:pathLst>
                <a:path w="17749" h="17749" extrusionOk="0">
                  <a:moveTo>
                    <a:pt x="8875" y="1046"/>
                  </a:moveTo>
                  <a:cubicBezTo>
                    <a:pt x="13190" y="1046"/>
                    <a:pt x="16703" y="4557"/>
                    <a:pt x="16703" y="8875"/>
                  </a:cubicBezTo>
                  <a:cubicBezTo>
                    <a:pt x="16703" y="13192"/>
                    <a:pt x="13190" y="16706"/>
                    <a:pt x="8875" y="16706"/>
                  </a:cubicBezTo>
                  <a:cubicBezTo>
                    <a:pt x="4557" y="16706"/>
                    <a:pt x="1043" y="13192"/>
                    <a:pt x="1043" y="8875"/>
                  </a:cubicBezTo>
                  <a:cubicBezTo>
                    <a:pt x="1043" y="4557"/>
                    <a:pt x="4557" y="1046"/>
                    <a:pt x="8875" y="1046"/>
                  </a:cubicBezTo>
                  <a:close/>
                  <a:moveTo>
                    <a:pt x="8875" y="0"/>
                  </a:moveTo>
                  <a:cubicBezTo>
                    <a:pt x="6504" y="0"/>
                    <a:pt x="4274" y="924"/>
                    <a:pt x="2599" y="2599"/>
                  </a:cubicBezTo>
                  <a:cubicBezTo>
                    <a:pt x="921" y="4277"/>
                    <a:pt x="1" y="6504"/>
                    <a:pt x="1" y="8875"/>
                  </a:cubicBezTo>
                  <a:cubicBezTo>
                    <a:pt x="1" y="11246"/>
                    <a:pt x="921" y="13472"/>
                    <a:pt x="2599" y="15150"/>
                  </a:cubicBezTo>
                  <a:cubicBezTo>
                    <a:pt x="4274" y="16825"/>
                    <a:pt x="6504" y="17749"/>
                    <a:pt x="8875" y="17749"/>
                  </a:cubicBezTo>
                  <a:cubicBezTo>
                    <a:pt x="11243" y="17749"/>
                    <a:pt x="13473" y="16825"/>
                    <a:pt x="15148" y="15150"/>
                  </a:cubicBezTo>
                  <a:cubicBezTo>
                    <a:pt x="16825" y="13472"/>
                    <a:pt x="17749" y="11246"/>
                    <a:pt x="17749" y="8875"/>
                  </a:cubicBezTo>
                  <a:cubicBezTo>
                    <a:pt x="17749" y="6504"/>
                    <a:pt x="16825" y="4277"/>
                    <a:pt x="15148" y="2599"/>
                  </a:cubicBezTo>
                  <a:cubicBezTo>
                    <a:pt x="13473" y="924"/>
                    <a:pt x="11243" y="0"/>
                    <a:pt x="8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 name="Google Shape;970;p59"/>
            <p:cNvSpPr/>
            <p:nvPr/>
          </p:nvSpPr>
          <p:spPr>
            <a:xfrm>
              <a:off x="6058833" y="3546357"/>
              <a:ext cx="273476" cy="125211"/>
            </a:xfrm>
            <a:custGeom>
              <a:avLst/>
              <a:gdLst/>
              <a:ahLst/>
              <a:cxnLst/>
              <a:rect l="l" t="t" r="r" b="b"/>
              <a:pathLst>
                <a:path w="12539" h="5741" extrusionOk="0">
                  <a:moveTo>
                    <a:pt x="2871" y="1043"/>
                  </a:moveTo>
                  <a:cubicBezTo>
                    <a:pt x="3511" y="1043"/>
                    <a:pt x="4701" y="2022"/>
                    <a:pt x="5519" y="2871"/>
                  </a:cubicBezTo>
                  <a:cubicBezTo>
                    <a:pt x="4704" y="3719"/>
                    <a:pt x="3514" y="4698"/>
                    <a:pt x="2871" y="4698"/>
                  </a:cubicBezTo>
                  <a:cubicBezTo>
                    <a:pt x="1864" y="4698"/>
                    <a:pt x="1046" y="3877"/>
                    <a:pt x="1046" y="2871"/>
                  </a:cubicBezTo>
                  <a:cubicBezTo>
                    <a:pt x="1046" y="1864"/>
                    <a:pt x="1864" y="1043"/>
                    <a:pt x="2871" y="1043"/>
                  </a:cubicBezTo>
                  <a:close/>
                  <a:moveTo>
                    <a:pt x="9668" y="1043"/>
                  </a:moveTo>
                  <a:cubicBezTo>
                    <a:pt x="10675" y="1043"/>
                    <a:pt x="11495" y="1864"/>
                    <a:pt x="11495" y="2871"/>
                  </a:cubicBezTo>
                  <a:cubicBezTo>
                    <a:pt x="11495" y="3877"/>
                    <a:pt x="10675" y="4698"/>
                    <a:pt x="9668" y="4698"/>
                  </a:cubicBezTo>
                  <a:cubicBezTo>
                    <a:pt x="9027" y="4698"/>
                    <a:pt x="7838" y="3719"/>
                    <a:pt x="7020" y="2871"/>
                  </a:cubicBezTo>
                  <a:cubicBezTo>
                    <a:pt x="7835" y="2022"/>
                    <a:pt x="9025" y="1043"/>
                    <a:pt x="9668" y="1043"/>
                  </a:cubicBezTo>
                  <a:close/>
                  <a:moveTo>
                    <a:pt x="2871" y="0"/>
                  </a:moveTo>
                  <a:cubicBezTo>
                    <a:pt x="1290" y="0"/>
                    <a:pt x="1" y="1287"/>
                    <a:pt x="1" y="2871"/>
                  </a:cubicBezTo>
                  <a:cubicBezTo>
                    <a:pt x="1" y="4454"/>
                    <a:pt x="1290" y="5741"/>
                    <a:pt x="2871" y="5741"/>
                  </a:cubicBezTo>
                  <a:cubicBezTo>
                    <a:pt x="3548" y="5741"/>
                    <a:pt x="4368" y="5317"/>
                    <a:pt x="5378" y="4440"/>
                  </a:cubicBezTo>
                  <a:cubicBezTo>
                    <a:pt x="5736" y="4130"/>
                    <a:pt x="6049" y="3822"/>
                    <a:pt x="6271" y="3592"/>
                  </a:cubicBezTo>
                  <a:cubicBezTo>
                    <a:pt x="6493" y="3822"/>
                    <a:pt x="6803" y="4130"/>
                    <a:pt x="7161" y="4440"/>
                  </a:cubicBezTo>
                  <a:cubicBezTo>
                    <a:pt x="8170" y="5317"/>
                    <a:pt x="8991" y="5741"/>
                    <a:pt x="9668" y="5741"/>
                  </a:cubicBezTo>
                  <a:cubicBezTo>
                    <a:pt x="11251" y="5741"/>
                    <a:pt x="12538" y="4454"/>
                    <a:pt x="12538" y="2871"/>
                  </a:cubicBezTo>
                  <a:cubicBezTo>
                    <a:pt x="12538" y="1287"/>
                    <a:pt x="11251" y="0"/>
                    <a:pt x="9668" y="0"/>
                  </a:cubicBezTo>
                  <a:cubicBezTo>
                    <a:pt x="8991" y="0"/>
                    <a:pt x="8170" y="425"/>
                    <a:pt x="7161" y="1301"/>
                  </a:cubicBezTo>
                  <a:cubicBezTo>
                    <a:pt x="6803" y="1612"/>
                    <a:pt x="6493" y="1919"/>
                    <a:pt x="6271" y="2150"/>
                  </a:cubicBezTo>
                  <a:cubicBezTo>
                    <a:pt x="6049" y="1919"/>
                    <a:pt x="5736" y="1612"/>
                    <a:pt x="5378" y="1301"/>
                  </a:cubicBezTo>
                  <a:cubicBezTo>
                    <a:pt x="4368" y="425"/>
                    <a:pt x="3548" y="0"/>
                    <a:pt x="28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 name="Google Shape;971;p59"/>
          <p:cNvGrpSpPr/>
          <p:nvPr/>
        </p:nvGrpSpPr>
        <p:grpSpPr>
          <a:xfrm>
            <a:off x="6498917" y="3375289"/>
            <a:ext cx="313080" cy="354821"/>
            <a:chOff x="6674246" y="3415410"/>
            <a:chExt cx="341566" cy="387106"/>
          </a:xfrm>
        </p:grpSpPr>
        <p:sp>
          <p:nvSpPr>
            <p:cNvPr id="972" name="Google Shape;972;p59"/>
            <p:cNvSpPr/>
            <p:nvPr/>
          </p:nvSpPr>
          <p:spPr>
            <a:xfrm>
              <a:off x="6674246" y="3415410"/>
              <a:ext cx="102485" cy="387106"/>
            </a:xfrm>
            <a:custGeom>
              <a:avLst/>
              <a:gdLst/>
              <a:ahLst/>
              <a:cxnLst/>
              <a:rect l="l" t="t" r="r" b="b"/>
              <a:pathLst>
                <a:path w="4699" h="17749" extrusionOk="0">
                  <a:moveTo>
                    <a:pt x="3653" y="1046"/>
                  </a:moveTo>
                  <a:lnTo>
                    <a:pt x="3653" y="16706"/>
                  </a:lnTo>
                  <a:lnTo>
                    <a:pt x="1043" y="16706"/>
                  </a:lnTo>
                  <a:lnTo>
                    <a:pt x="1043" y="15661"/>
                  </a:lnTo>
                  <a:lnTo>
                    <a:pt x="2086" y="15661"/>
                  </a:lnTo>
                  <a:lnTo>
                    <a:pt x="2086" y="14618"/>
                  </a:lnTo>
                  <a:lnTo>
                    <a:pt x="1043" y="14618"/>
                  </a:lnTo>
                  <a:lnTo>
                    <a:pt x="1043" y="13572"/>
                  </a:lnTo>
                  <a:lnTo>
                    <a:pt x="2610" y="13572"/>
                  </a:lnTo>
                  <a:lnTo>
                    <a:pt x="2610" y="12530"/>
                  </a:lnTo>
                  <a:lnTo>
                    <a:pt x="1043" y="12530"/>
                  </a:lnTo>
                  <a:lnTo>
                    <a:pt x="1043" y="11484"/>
                  </a:lnTo>
                  <a:lnTo>
                    <a:pt x="2086" y="11484"/>
                  </a:lnTo>
                  <a:lnTo>
                    <a:pt x="2086" y="10441"/>
                  </a:lnTo>
                  <a:lnTo>
                    <a:pt x="1043" y="10441"/>
                  </a:lnTo>
                  <a:lnTo>
                    <a:pt x="1043" y="9396"/>
                  </a:lnTo>
                  <a:lnTo>
                    <a:pt x="2610" y="9396"/>
                  </a:lnTo>
                  <a:lnTo>
                    <a:pt x="2610" y="8353"/>
                  </a:lnTo>
                  <a:lnTo>
                    <a:pt x="1043" y="8353"/>
                  </a:lnTo>
                  <a:lnTo>
                    <a:pt x="1043" y="7308"/>
                  </a:lnTo>
                  <a:lnTo>
                    <a:pt x="2086" y="7308"/>
                  </a:lnTo>
                  <a:lnTo>
                    <a:pt x="2086" y="6265"/>
                  </a:lnTo>
                  <a:lnTo>
                    <a:pt x="1043" y="6265"/>
                  </a:lnTo>
                  <a:lnTo>
                    <a:pt x="1043" y="5220"/>
                  </a:lnTo>
                  <a:lnTo>
                    <a:pt x="2610" y="5220"/>
                  </a:lnTo>
                  <a:lnTo>
                    <a:pt x="2610" y="4177"/>
                  </a:lnTo>
                  <a:lnTo>
                    <a:pt x="1043" y="4177"/>
                  </a:lnTo>
                  <a:lnTo>
                    <a:pt x="1043" y="3131"/>
                  </a:lnTo>
                  <a:lnTo>
                    <a:pt x="2086" y="3131"/>
                  </a:lnTo>
                  <a:lnTo>
                    <a:pt x="2086" y="2089"/>
                  </a:lnTo>
                  <a:lnTo>
                    <a:pt x="1043" y="2089"/>
                  </a:lnTo>
                  <a:lnTo>
                    <a:pt x="1043" y="1046"/>
                  </a:lnTo>
                  <a:close/>
                  <a:moveTo>
                    <a:pt x="1" y="0"/>
                  </a:moveTo>
                  <a:lnTo>
                    <a:pt x="1" y="17749"/>
                  </a:lnTo>
                  <a:lnTo>
                    <a:pt x="4698" y="17749"/>
                  </a:lnTo>
                  <a:lnTo>
                    <a:pt x="46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 name="Google Shape;973;p59"/>
            <p:cNvSpPr/>
            <p:nvPr/>
          </p:nvSpPr>
          <p:spPr>
            <a:xfrm>
              <a:off x="6810820" y="3415410"/>
              <a:ext cx="204992" cy="387106"/>
            </a:xfrm>
            <a:custGeom>
              <a:avLst/>
              <a:gdLst/>
              <a:ahLst/>
              <a:cxnLst/>
              <a:rect l="l" t="t" r="r" b="b"/>
              <a:pathLst>
                <a:path w="9399" h="17749" extrusionOk="0">
                  <a:moveTo>
                    <a:pt x="4698" y="2610"/>
                  </a:moveTo>
                  <a:cubicBezTo>
                    <a:pt x="5275" y="2610"/>
                    <a:pt x="5744" y="3079"/>
                    <a:pt x="5744" y="3655"/>
                  </a:cubicBezTo>
                  <a:cubicBezTo>
                    <a:pt x="5744" y="4239"/>
                    <a:pt x="5264" y="4698"/>
                    <a:pt x="4702" y="4698"/>
                  </a:cubicBezTo>
                  <a:cubicBezTo>
                    <a:pt x="4641" y="4698"/>
                    <a:pt x="4580" y="4693"/>
                    <a:pt x="4518" y="4682"/>
                  </a:cubicBezTo>
                  <a:cubicBezTo>
                    <a:pt x="4019" y="4593"/>
                    <a:pt x="3655" y="4160"/>
                    <a:pt x="3655" y="3655"/>
                  </a:cubicBezTo>
                  <a:cubicBezTo>
                    <a:pt x="3655" y="3079"/>
                    <a:pt x="4124" y="2610"/>
                    <a:pt x="4698" y="2610"/>
                  </a:cubicBezTo>
                  <a:close/>
                  <a:moveTo>
                    <a:pt x="4723" y="5744"/>
                  </a:moveTo>
                  <a:lnTo>
                    <a:pt x="5624" y="8353"/>
                  </a:lnTo>
                  <a:lnTo>
                    <a:pt x="3775" y="8353"/>
                  </a:lnTo>
                  <a:lnTo>
                    <a:pt x="4676" y="5744"/>
                  </a:lnTo>
                  <a:close/>
                  <a:moveTo>
                    <a:pt x="5982" y="9396"/>
                  </a:moveTo>
                  <a:lnTo>
                    <a:pt x="7111" y="12663"/>
                  </a:lnTo>
                  <a:cubicBezTo>
                    <a:pt x="6420" y="13269"/>
                    <a:pt x="5559" y="13573"/>
                    <a:pt x="4698" y="13573"/>
                  </a:cubicBezTo>
                  <a:cubicBezTo>
                    <a:pt x="3838" y="13573"/>
                    <a:pt x="2978" y="13270"/>
                    <a:pt x="2288" y="12663"/>
                  </a:cubicBezTo>
                  <a:lnTo>
                    <a:pt x="3414" y="9396"/>
                  </a:lnTo>
                  <a:close/>
                  <a:moveTo>
                    <a:pt x="4177" y="0"/>
                  </a:moveTo>
                  <a:lnTo>
                    <a:pt x="4177" y="1634"/>
                  </a:lnTo>
                  <a:cubicBezTo>
                    <a:pt x="3278" y="1864"/>
                    <a:pt x="2613" y="2685"/>
                    <a:pt x="2613" y="3655"/>
                  </a:cubicBezTo>
                  <a:cubicBezTo>
                    <a:pt x="2613" y="4429"/>
                    <a:pt x="3037" y="5109"/>
                    <a:pt x="3667" y="5469"/>
                  </a:cubicBezTo>
                  <a:lnTo>
                    <a:pt x="1515" y="11709"/>
                  </a:lnTo>
                  <a:cubicBezTo>
                    <a:pt x="1215" y="11179"/>
                    <a:pt x="1046" y="10569"/>
                    <a:pt x="1046" y="9920"/>
                  </a:cubicBezTo>
                  <a:lnTo>
                    <a:pt x="0" y="9920"/>
                  </a:lnTo>
                  <a:cubicBezTo>
                    <a:pt x="0" y="11063"/>
                    <a:pt x="414" y="12111"/>
                    <a:pt x="1093" y="12926"/>
                  </a:cubicBezTo>
                  <a:lnTo>
                    <a:pt x="0" y="16096"/>
                  </a:lnTo>
                  <a:lnTo>
                    <a:pt x="0" y="17749"/>
                  </a:lnTo>
                  <a:lnTo>
                    <a:pt x="1046" y="17749"/>
                  </a:lnTo>
                  <a:lnTo>
                    <a:pt x="1046" y="16271"/>
                  </a:lnTo>
                  <a:lnTo>
                    <a:pt x="1928" y="13711"/>
                  </a:lnTo>
                  <a:cubicBezTo>
                    <a:pt x="2753" y="14316"/>
                    <a:pt x="3726" y="14618"/>
                    <a:pt x="4700" y="14618"/>
                  </a:cubicBezTo>
                  <a:cubicBezTo>
                    <a:pt x="5673" y="14618"/>
                    <a:pt x="6646" y="14316"/>
                    <a:pt x="7471" y="13711"/>
                  </a:cubicBezTo>
                  <a:lnTo>
                    <a:pt x="8353" y="16271"/>
                  </a:lnTo>
                  <a:lnTo>
                    <a:pt x="8353" y="17749"/>
                  </a:lnTo>
                  <a:lnTo>
                    <a:pt x="9399" y="17749"/>
                  </a:lnTo>
                  <a:lnTo>
                    <a:pt x="9399" y="16096"/>
                  </a:lnTo>
                  <a:lnTo>
                    <a:pt x="8306" y="12926"/>
                  </a:lnTo>
                  <a:cubicBezTo>
                    <a:pt x="8986" y="12111"/>
                    <a:pt x="9399" y="11063"/>
                    <a:pt x="9399" y="9920"/>
                  </a:cubicBezTo>
                  <a:lnTo>
                    <a:pt x="8353" y="9920"/>
                  </a:lnTo>
                  <a:cubicBezTo>
                    <a:pt x="8353" y="10569"/>
                    <a:pt x="8184" y="11179"/>
                    <a:pt x="7885" y="11709"/>
                  </a:cubicBezTo>
                  <a:lnTo>
                    <a:pt x="5733" y="5469"/>
                  </a:lnTo>
                  <a:cubicBezTo>
                    <a:pt x="6362" y="5109"/>
                    <a:pt x="6786" y="4429"/>
                    <a:pt x="6786" y="3655"/>
                  </a:cubicBezTo>
                  <a:cubicBezTo>
                    <a:pt x="6786" y="2685"/>
                    <a:pt x="6121" y="1864"/>
                    <a:pt x="5222" y="1634"/>
                  </a:cubicBezTo>
                  <a:lnTo>
                    <a:pt x="52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4" name="Google Shape;974;p59"/>
          <p:cNvGrpSpPr/>
          <p:nvPr/>
        </p:nvGrpSpPr>
        <p:grpSpPr>
          <a:xfrm>
            <a:off x="7115061" y="3375289"/>
            <a:ext cx="271338" cy="354821"/>
            <a:chOff x="7346452" y="3415410"/>
            <a:chExt cx="296027" cy="387106"/>
          </a:xfrm>
        </p:grpSpPr>
        <p:sp>
          <p:nvSpPr>
            <p:cNvPr id="975" name="Google Shape;975;p59"/>
            <p:cNvSpPr/>
            <p:nvPr/>
          </p:nvSpPr>
          <p:spPr>
            <a:xfrm>
              <a:off x="7483026" y="3643128"/>
              <a:ext cx="22813" cy="22770"/>
            </a:xfrm>
            <a:custGeom>
              <a:avLst/>
              <a:gdLst/>
              <a:ahLst/>
              <a:cxnLst/>
              <a:rect l="l" t="t" r="r" b="b"/>
              <a:pathLst>
                <a:path w="1046" h="1044" extrusionOk="0">
                  <a:moveTo>
                    <a:pt x="0" y="0"/>
                  </a:moveTo>
                  <a:lnTo>
                    <a:pt x="0" y="1043"/>
                  </a:lnTo>
                  <a:lnTo>
                    <a:pt x="1046" y="1043"/>
                  </a:lnTo>
                  <a:lnTo>
                    <a:pt x="1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 name="Google Shape;976;p59"/>
            <p:cNvSpPr/>
            <p:nvPr/>
          </p:nvSpPr>
          <p:spPr>
            <a:xfrm>
              <a:off x="7528565" y="3643128"/>
              <a:ext cx="22835" cy="22770"/>
            </a:xfrm>
            <a:custGeom>
              <a:avLst/>
              <a:gdLst/>
              <a:ahLst/>
              <a:cxnLst/>
              <a:rect l="l" t="t" r="r" b="b"/>
              <a:pathLst>
                <a:path w="1047" h="1044" extrusionOk="0">
                  <a:moveTo>
                    <a:pt x="1" y="0"/>
                  </a:moveTo>
                  <a:lnTo>
                    <a:pt x="1" y="1043"/>
                  </a:lnTo>
                  <a:lnTo>
                    <a:pt x="1046" y="1043"/>
                  </a:lnTo>
                  <a:lnTo>
                    <a:pt x="1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 name="Google Shape;977;p59"/>
            <p:cNvSpPr/>
            <p:nvPr/>
          </p:nvSpPr>
          <p:spPr>
            <a:xfrm>
              <a:off x="7574105" y="3643128"/>
              <a:ext cx="22835" cy="22770"/>
            </a:xfrm>
            <a:custGeom>
              <a:avLst/>
              <a:gdLst/>
              <a:ahLst/>
              <a:cxnLst/>
              <a:rect l="l" t="t" r="r" b="b"/>
              <a:pathLst>
                <a:path w="1047" h="1044" extrusionOk="0">
                  <a:moveTo>
                    <a:pt x="1" y="0"/>
                  </a:moveTo>
                  <a:lnTo>
                    <a:pt x="1" y="1043"/>
                  </a:lnTo>
                  <a:lnTo>
                    <a:pt x="1046" y="1043"/>
                  </a:lnTo>
                  <a:lnTo>
                    <a:pt x="1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 name="Google Shape;978;p59"/>
            <p:cNvSpPr/>
            <p:nvPr/>
          </p:nvSpPr>
          <p:spPr>
            <a:xfrm>
              <a:off x="7483026" y="3597589"/>
              <a:ext cx="22813" cy="22748"/>
            </a:xfrm>
            <a:custGeom>
              <a:avLst/>
              <a:gdLst/>
              <a:ahLst/>
              <a:cxnLst/>
              <a:rect l="l" t="t" r="r" b="b"/>
              <a:pathLst>
                <a:path w="1046" h="1043" extrusionOk="0">
                  <a:moveTo>
                    <a:pt x="0" y="0"/>
                  </a:moveTo>
                  <a:lnTo>
                    <a:pt x="0" y="1043"/>
                  </a:lnTo>
                  <a:lnTo>
                    <a:pt x="1046" y="1043"/>
                  </a:lnTo>
                  <a:lnTo>
                    <a:pt x="1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 name="Google Shape;979;p59"/>
            <p:cNvSpPr/>
            <p:nvPr/>
          </p:nvSpPr>
          <p:spPr>
            <a:xfrm>
              <a:off x="7483026" y="3552050"/>
              <a:ext cx="22813" cy="22748"/>
            </a:xfrm>
            <a:custGeom>
              <a:avLst/>
              <a:gdLst/>
              <a:ahLst/>
              <a:cxnLst/>
              <a:rect l="l" t="t" r="r" b="b"/>
              <a:pathLst>
                <a:path w="1046" h="1043" extrusionOk="0">
                  <a:moveTo>
                    <a:pt x="0" y="0"/>
                  </a:moveTo>
                  <a:lnTo>
                    <a:pt x="0" y="1043"/>
                  </a:lnTo>
                  <a:lnTo>
                    <a:pt x="1046" y="1043"/>
                  </a:lnTo>
                  <a:lnTo>
                    <a:pt x="1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 name="Google Shape;980;p59"/>
            <p:cNvSpPr/>
            <p:nvPr/>
          </p:nvSpPr>
          <p:spPr>
            <a:xfrm>
              <a:off x="7541019" y="3548538"/>
              <a:ext cx="56335" cy="56379"/>
            </a:xfrm>
            <a:custGeom>
              <a:avLst/>
              <a:gdLst/>
              <a:ahLst/>
              <a:cxnLst/>
              <a:rect l="l" t="t" r="r" b="b"/>
              <a:pathLst>
                <a:path w="2583" h="2585" extrusionOk="0">
                  <a:moveTo>
                    <a:pt x="739" y="0"/>
                  </a:moveTo>
                  <a:lnTo>
                    <a:pt x="1" y="738"/>
                  </a:lnTo>
                  <a:lnTo>
                    <a:pt x="553" y="1292"/>
                  </a:lnTo>
                  <a:lnTo>
                    <a:pt x="1" y="1847"/>
                  </a:lnTo>
                  <a:lnTo>
                    <a:pt x="739" y="2585"/>
                  </a:lnTo>
                  <a:lnTo>
                    <a:pt x="1290" y="2030"/>
                  </a:lnTo>
                  <a:lnTo>
                    <a:pt x="1845" y="2585"/>
                  </a:lnTo>
                  <a:lnTo>
                    <a:pt x="2583" y="1847"/>
                  </a:lnTo>
                  <a:lnTo>
                    <a:pt x="2031" y="1292"/>
                  </a:lnTo>
                  <a:lnTo>
                    <a:pt x="2583" y="738"/>
                  </a:lnTo>
                  <a:lnTo>
                    <a:pt x="1845" y="0"/>
                  </a:lnTo>
                  <a:lnTo>
                    <a:pt x="1290" y="555"/>
                  </a:lnTo>
                  <a:lnTo>
                    <a:pt x="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 name="Google Shape;981;p59"/>
            <p:cNvSpPr/>
            <p:nvPr/>
          </p:nvSpPr>
          <p:spPr>
            <a:xfrm>
              <a:off x="7395328" y="3544002"/>
              <a:ext cx="61657" cy="64972"/>
            </a:xfrm>
            <a:custGeom>
              <a:avLst/>
              <a:gdLst/>
              <a:ahLst/>
              <a:cxnLst/>
              <a:rect l="l" t="t" r="r" b="b"/>
              <a:pathLst>
                <a:path w="2827" h="2979" extrusionOk="0">
                  <a:moveTo>
                    <a:pt x="738" y="0"/>
                  </a:moveTo>
                  <a:lnTo>
                    <a:pt x="0" y="738"/>
                  </a:lnTo>
                  <a:lnTo>
                    <a:pt x="891" y="1628"/>
                  </a:lnTo>
                  <a:lnTo>
                    <a:pt x="891" y="2979"/>
                  </a:lnTo>
                  <a:lnTo>
                    <a:pt x="1933" y="2979"/>
                  </a:lnTo>
                  <a:lnTo>
                    <a:pt x="1933" y="1628"/>
                  </a:lnTo>
                  <a:lnTo>
                    <a:pt x="2826" y="738"/>
                  </a:lnTo>
                  <a:lnTo>
                    <a:pt x="2089" y="0"/>
                  </a:lnTo>
                  <a:lnTo>
                    <a:pt x="1412" y="674"/>
                  </a:lnTo>
                  <a:lnTo>
                    <a:pt x="73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 name="Google Shape;982;p59"/>
            <p:cNvSpPr/>
            <p:nvPr/>
          </p:nvSpPr>
          <p:spPr>
            <a:xfrm>
              <a:off x="7346452" y="3415410"/>
              <a:ext cx="296027" cy="387106"/>
            </a:xfrm>
            <a:custGeom>
              <a:avLst/>
              <a:gdLst/>
              <a:ahLst/>
              <a:cxnLst/>
              <a:rect l="l" t="t" r="r" b="b"/>
              <a:pathLst>
                <a:path w="13573" h="17749" extrusionOk="0">
                  <a:moveTo>
                    <a:pt x="6787" y="1046"/>
                  </a:moveTo>
                  <a:cubicBezTo>
                    <a:pt x="11165" y="1046"/>
                    <a:pt x="12527" y="2000"/>
                    <a:pt x="12527" y="2349"/>
                  </a:cubicBezTo>
                  <a:cubicBezTo>
                    <a:pt x="12527" y="2699"/>
                    <a:pt x="11165" y="3655"/>
                    <a:pt x="6787" y="3655"/>
                  </a:cubicBezTo>
                  <a:cubicBezTo>
                    <a:pt x="2405" y="3655"/>
                    <a:pt x="1043" y="2699"/>
                    <a:pt x="1043" y="2349"/>
                  </a:cubicBezTo>
                  <a:cubicBezTo>
                    <a:pt x="1043" y="2000"/>
                    <a:pt x="2405" y="1046"/>
                    <a:pt x="6787" y="1046"/>
                  </a:cubicBezTo>
                  <a:close/>
                  <a:moveTo>
                    <a:pt x="12527" y="3753"/>
                  </a:moveTo>
                  <a:lnTo>
                    <a:pt x="12527" y="13997"/>
                  </a:lnTo>
                  <a:cubicBezTo>
                    <a:pt x="11063" y="13198"/>
                    <a:pt x="8448" y="13051"/>
                    <a:pt x="6787" y="13051"/>
                  </a:cubicBezTo>
                  <a:cubicBezTo>
                    <a:pt x="5123" y="13051"/>
                    <a:pt x="2508" y="13198"/>
                    <a:pt x="1043" y="13997"/>
                  </a:cubicBezTo>
                  <a:lnTo>
                    <a:pt x="1043" y="3753"/>
                  </a:lnTo>
                  <a:cubicBezTo>
                    <a:pt x="2397" y="4490"/>
                    <a:pt x="4723" y="4665"/>
                    <a:pt x="6262" y="4693"/>
                  </a:cubicBezTo>
                  <a:lnTo>
                    <a:pt x="6262" y="5220"/>
                  </a:lnTo>
                  <a:lnTo>
                    <a:pt x="7308" y="5220"/>
                  </a:lnTo>
                  <a:lnTo>
                    <a:pt x="7308" y="4693"/>
                  </a:lnTo>
                  <a:cubicBezTo>
                    <a:pt x="8847" y="4665"/>
                    <a:pt x="11176" y="4490"/>
                    <a:pt x="12527" y="3753"/>
                  </a:cubicBezTo>
                  <a:close/>
                  <a:moveTo>
                    <a:pt x="6787" y="14094"/>
                  </a:moveTo>
                  <a:cubicBezTo>
                    <a:pt x="11165" y="14094"/>
                    <a:pt x="12527" y="15050"/>
                    <a:pt x="12527" y="15400"/>
                  </a:cubicBezTo>
                  <a:cubicBezTo>
                    <a:pt x="12527" y="15749"/>
                    <a:pt x="11165" y="16706"/>
                    <a:pt x="6787" y="16706"/>
                  </a:cubicBezTo>
                  <a:cubicBezTo>
                    <a:pt x="2405" y="16706"/>
                    <a:pt x="1043" y="15749"/>
                    <a:pt x="1043" y="15400"/>
                  </a:cubicBezTo>
                  <a:cubicBezTo>
                    <a:pt x="1043" y="15050"/>
                    <a:pt x="2405" y="14094"/>
                    <a:pt x="6787" y="14094"/>
                  </a:cubicBezTo>
                  <a:close/>
                  <a:moveTo>
                    <a:pt x="6787" y="0"/>
                  </a:moveTo>
                  <a:cubicBezTo>
                    <a:pt x="4818" y="0"/>
                    <a:pt x="3159" y="195"/>
                    <a:pt x="1983" y="561"/>
                  </a:cubicBezTo>
                  <a:cubicBezTo>
                    <a:pt x="361" y="1065"/>
                    <a:pt x="6" y="1800"/>
                    <a:pt x="1" y="2333"/>
                  </a:cubicBezTo>
                  <a:lnTo>
                    <a:pt x="1" y="15416"/>
                  </a:lnTo>
                  <a:cubicBezTo>
                    <a:pt x="6" y="15952"/>
                    <a:pt x="361" y="16684"/>
                    <a:pt x="1983" y="17191"/>
                  </a:cubicBezTo>
                  <a:cubicBezTo>
                    <a:pt x="3159" y="17555"/>
                    <a:pt x="4818" y="17749"/>
                    <a:pt x="6787" y="17749"/>
                  </a:cubicBezTo>
                  <a:cubicBezTo>
                    <a:pt x="8753" y="17749"/>
                    <a:pt x="10414" y="17555"/>
                    <a:pt x="11587" y="17191"/>
                  </a:cubicBezTo>
                  <a:cubicBezTo>
                    <a:pt x="13209" y="16684"/>
                    <a:pt x="13564" y="15952"/>
                    <a:pt x="13570" y="15416"/>
                  </a:cubicBezTo>
                  <a:lnTo>
                    <a:pt x="13573" y="15416"/>
                  </a:lnTo>
                  <a:lnTo>
                    <a:pt x="13573" y="2333"/>
                  </a:lnTo>
                  <a:lnTo>
                    <a:pt x="13570" y="2333"/>
                  </a:lnTo>
                  <a:cubicBezTo>
                    <a:pt x="13564" y="1800"/>
                    <a:pt x="13209" y="1065"/>
                    <a:pt x="11587" y="561"/>
                  </a:cubicBezTo>
                  <a:cubicBezTo>
                    <a:pt x="10414" y="195"/>
                    <a:pt x="8753" y="0"/>
                    <a:pt x="6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 name="Google Shape;983;p59"/>
          <p:cNvGrpSpPr/>
          <p:nvPr/>
        </p:nvGrpSpPr>
        <p:grpSpPr>
          <a:xfrm>
            <a:off x="1715859" y="3994812"/>
            <a:ext cx="354821" cy="354821"/>
            <a:chOff x="1455985" y="4091302"/>
            <a:chExt cx="387106" cy="387106"/>
          </a:xfrm>
        </p:grpSpPr>
        <p:sp>
          <p:nvSpPr>
            <p:cNvPr id="984" name="Google Shape;984;p59"/>
            <p:cNvSpPr/>
            <p:nvPr/>
          </p:nvSpPr>
          <p:spPr>
            <a:xfrm>
              <a:off x="1455985" y="4091302"/>
              <a:ext cx="387106" cy="387106"/>
            </a:xfrm>
            <a:custGeom>
              <a:avLst/>
              <a:gdLst/>
              <a:ahLst/>
              <a:cxnLst/>
              <a:rect l="l" t="t" r="r" b="b"/>
              <a:pathLst>
                <a:path w="17749" h="17749" extrusionOk="0">
                  <a:moveTo>
                    <a:pt x="8874" y="1046"/>
                  </a:moveTo>
                  <a:cubicBezTo>
                    <a:pt x="13017" y="1046"/>
                    <a:pt x="16417" y="4277"/>
                    <a:pt x="16686" y="8353"/>
                  </a:cubicBezTo>
                  <a:lnTo>
                    <a:pt x="15660" y="8353"/>
                  </a:lnTo>
                  <a:lnTo>
                    <a:pt x="15660" y="9396"/>
                  </a:lnTo>
                  <a:lnTo>
                    <a:pt x="16686" y="9396"/>
                  </a:lnTo>
                  <a:cubicBezTo>
                    <a:pt x="16417" y="13473"/>
                    <a:pt x="13017" y="16706"/>
                    <a:pt x="8874" y="16706"/>
                  </a:cubicBezTo>
                  <a:cubicBezTo>
                    <a:pt x="4556" y="16706"/>
                    <a:pt x="1043" y="13193"/>
                    <a:pt x="1043" y="8875"/>
                  </a:cubicBezTo>
                  <a:cubicBezTo>
                    <a:pt x="1043" y="4557"/>
                    <a:pt x="4556" y="1046"/>
                    <a:pt x="8874" y="1046"/>
                  </a:cubicBezTo>
                  <a:close/>
                  <a:moveTo>
                    <a:pt x="8874" y="1"/>
                  </a:moveTo>
                  <a:cubicBezTo>
                    <a:pt x="6503" y="1"/>
                    <a:pt x="4276" y="924"/>
                    <a:pt x="2598" y="2599"/>
                  </a:cubicBezTo>
                  <a:cubicBezTo>
                    <a:pt x="923" y="4277"/>
                    <a:pt x="0" y="6504"/>
                    <a:pt x="0" y="8875"/>
                  </a:cubicBezTo>
                  <a:cubicBezTo>
                    <a:pt x="0" y="11246"/>
                    <a:pt x="923" y="13473"/>
                    <a:pt x="2598" y="15150"/>
                  </a:cubicBezTo>
                  <a:cubicBezTo>
                    <a:pt x="4276" y="16825"/>
                    <a:pt x="6503" y="17749"/>
                    <a:pt x="8874" y="17749"/>
                  </a:cubicBezTo>
                  <a:cubicBezTo>
                    <a:pt x="11245" y="17749"/>
                    <a:pt x="13472" y="16825"/>
                    <a:pt x="15150" y="15150"/>
                  </a:cubicBezTo>
                  <a:cubicBezTo>
                    <a:pt x="16825" y="13473"/>
                    <a:pt x="17748" y="11246"/>
                    <a:pt x="17748" y="8875"/>
                  </a:cubicBezTo>
                  <a:cubicBezTo>
                    <a:pt x="17748" y="6504"/>
                    <a:pt x="16825" y="4277"/>
                    <a:pt x="15150" y="2599"/>
                  </a:cubicBezTo>
                  <a:cubicBezTo>
                    <a:pt x="13472" y="924"/>
                    <a:pt x="11245" y="1"/>
                    <a:pt x="88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 name="Google Shape;985;p59"/>
            <p:cNvSpPr/>
            <p:nvPr/>
          </p:nvSpPr>
          <p:spPr>
            <a:xfrm>
              <a:off x="1615351" y="4250667"/>
              <a:ext cx="68353" cy="68374"/>
            </a:xfrm>
            <a:custGeom>
              <a:avLst/>
              <a:gdLst/>
              <a:ahLst/>
              <a:cxnLst/>
              <a:rect l="l" t="t" r="r" b="b"/>
              <a:pathLst>
                <a:path w="3134" h="3135" extrusionOk="0">
                  <a:moveTo>
                    <a:pt x="1567" y="1046"/>
                  </a:moveTo>
                  <a:cubicBezTo>
                    <a:pt x="1856" y="1046"/>
                    <a:pt x="2088" y="1279"/>
                    <a:pt x="2088" y="1568"/>
                  </a:cubicBezTo>
                  <a:cubicBezTo>
                    <a:pt x="2088" y="1856"/>
                    <a:pt x="1856" y="2089"/>
                    <a:pt x="1567" y="2089"/>
                  </a:cubicBezTo>
                  <a:cubicBezTo>
                    <a:pt x="1279" y="2089"/>
                    <a:pt x="1046" y="1856"/>
                    <a:pt x="1046" y="1568"/>
                  </a:cubicBezTo>
                  <a:cubicBezTo>
                    <a:pt x="1046" y="1279"/>
                    <a:pt x="1279" y="1046"/>
                    <a:pt x="1567" y="1046"/>
                  </a:cubicBezTo>
                  <a:close/>
                  <a:moveTo>
                    <a:pt x="1567" y="1"/>
                  </a:moveTo>
                  <a:cubicBezTo>
                    <a:pt x="705" y="1"/>
                    <a:pt x="0" y="705"/>
                    <a:pt x="0" y="1568"/>
                  </a:cubicBezTo>
                  <a:cubicBezTo>
                    <a:pt x="0" y="2430"/>
                    <a:pt x="705" y="3135"/>
                    <a:pt x="1567" y="3135"/>
                  </a:cubicBezTo>
                  <a:cubicBezTo>
                    <a:pt x="2430" y="3135"/>
                    <a:pt x="3134" y="2430"/>
                    <a:pt x="3134" y="1568"/>
                  </a:cubicBezTo>
                  <a:cubicBezTo>
                    <a:pt x="3134" y="705"/>
                    <a:pt x="2430" y="1"/>
                    <a:pt x="1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 name="Google Shape;986;p59"/>
            <p:cNvSpPr/>
            <p:nvPr/>
          </p:nvSpPr>
          <p:spPr>
            <a:xfrm>
              <a:off x="1706429" y="4273481"/>
              <a:ext cx="22835" cy="22770"/>
            </a:xfrm>
            <a:custGeom>
              <a:avLst/>
              <a:gdLst/>
              <a:ahLst/>
              <a:cxnLst/>
              <a:rect l="l" t="t" r="r" b="b"/>
              <a:pathLst>
                <a:path w="1047" h="1044" extrusionOk="0">
                  <a:moveTo>
                    <a:pt x="1" y="0"/>
                  </a:moveTo>
                  <a:lnTo>
                    <a:pt x="1" y="1043"/>
                  </a:lnTo>
                  <a:lnTo>
                    <a:pt x="1046" y="1043"/>
                  </a:lnTo>
                  <a:lnTo>
                    <a:pt x="1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 name="Google Shape;987;p59"/>
            <p:cNvSpPr/>
            <p:nvPr/>
          </p:nvSpPr>
          <p:spPr>
            <a:xfrm>
              <a:off x="1751969" y="4273481"/>
              <a:ext cx="22835" cy="22770"/>
            </a:xfrm>
            <a:custGeom>
              <a:avLst/>
              <a:gdLst/>
              <a:ahLst/>
              <a:cxnLst/>
              <a:rect l="l" t="t" r="r" b="b"/>
              <a:pathLst>
                <a:path w="1047" h="1044" extrusionOk="0">
                  <a:moveTo>
                    <a:pt x="1" y="0"/>
                  </a:moveTo>
                  <a:lnTo>
                    <a:pt x="1" y="1043"/>
                  </a:lnTo>
                  <a:lnTo>
                    <a:pt x="1046" y="1043"/>
                  </a:lnTo>
                  <a:lnTo>
                    <a:pt x="104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 name="Google Shape;988;p59"/>
            <p:cNvSpPr/>
            <p:nvPr/>
          </p:nvSpPr>
          <p:spPr>
            <a:xfrm>
              <a:off x="1638142" y="4148226"/>
              <a:ext cx="56946" cy="79737"/>
            </a:xfrm>
            <a:custGeom>
              <a:avLst/>
              <a:gdLst/>
              <a:ahLst/>
              <a:cxnLst/>
              <a:rect l="l" t="t" r="r" b="b"/>
              <a:pathLst>
                <a:path w="2611" h="3656" extrusionOk="0">
                  <a:moveTo>
                    <a:pt x="1" y="0"/>
                  </a:moveTo>
                  <a:lnTo>
                    <a:pt x="1" y="3655"/>
                  </a:lnTo>
                  <a:lnTo>
                    <a:pt x="1043" y="3655"/>
                  </a:lnTo>
                  <a:lnTo>
                    <a:pt x="1043" y="2515"/>
                  </a:lnTo>
                  <a:cubicBezTo>
                    <a:pt x="1043" y="2341"/>
                    <a:pt x="1374" y="1046"/>
                    <a:pt x="2610" y="1046"/>
                  </a:cubicBezTo>
                  <a:lnTo>
                    <a:pt x="2610" y="0"/>
                  </a:lnTo>
                  <a:cubicBezTo>
                    <a:pt x="1956" y="0"/>
                    <a:pt x="1440" y="219"/>
                    <a:pt x="1043" y="538"/>
                  </a:cubicBezTo>
                  <a:lnTo>
                    <a:pt x="104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 name="Google Shape;989;p59"/>
          <p:cNvGrpSpPr/>
          <p:nvPr/>
        </p:nvGrpSpPr>
        <p:grpSpPr>
          <a:xfrm>
            <a:off x="2311153" y="3994812"/>
            <a:ext cx="354821" cy="354821"/>
            <a:chOff x="2105443" y="4091302"/>
            <a:chExt cx="387106" cy="387106"/>
          </a:xfrm>
        </p:grpSpPr>
        <p:sp>
          <p:nvSpPr>
            <p:cNvPr id="990" name="Google Shape;990;p59"/>
            <p:cNvSpPr/>
            <p:nvPr/>
          </p:nvSpPr>
          <p:spPr>
            <a:xfrm>
              <a:off x="2150917" y="4250667"/>
              <a:ext cx="91122" cy="91122"/>
            </a:xfrm>
            <a:custGeom>
              <a:avLst/>
              <a:gdLst/>
              <a:ahLst/>
              <a:cxnLst/>
              <a:rect l="l" t="t" r="r" b="b"/>
              <a:pathLst>
                <a:path w="4178" h="4178" extrusionOk="0">
                  <a:moveTo>
                    <a:pt x="2089" y="1046"/>
                  </a:moveTo>
                  <a:cubicBezTo>
                    <a:pt x="2666" y="1046"/>
                    <a:pt x="3134" y="1515"/>
                    <a:pt x="3134" y="2089"/>
                  </a:cubicBezTo>
                  <a:cubicBezTo>
                    <a:pt x="3134" y="2666"/>
                    <a:pt x="2666" y="3135"/>
                    <a:pt x="2089" y="3135"/>
                  </a:cubicBezTo>
                  <a:cubicBezTo>
                    <a:pt x="1515" y="3135"/>
                    <a:pt x="1046" y="2666"/>
                    <a:pt x="1046" y="2089"/>
                  </a:cubicBezTo>
                  <a:cubicBezTo>
                    <a:pt x="1046" y="1515"/>
                    <a:pt x="1515" y="1046"/>
                    <a:pt x="2089" y="1046"/>
                  </a:cubicBezTo>
                  <a:close/>
                  <a:moveTo>
                    <a:pt x="2089" y="1"/>
                  </a:moveTo>
                  <a:cubicBezTo>
                    <a:pt x="938" y="1"/>
                    <a:pt x="1" y="938"/>
                    <a:pt x="1" y="2089"/>
                  </a:cubicBezTo>
                  <a:cubicBezTo>
                    <a:pt x="1" y="3240"/>
                    <a:pt x="938" y="4177"/>
                    <a:pt x="2089" y="4177"/>
                  </a:cubicBezTo>
                  <a:cubicBezTo>
                    <a:pt x="2469" y="4177"/>
                    <a:pt x="2827" y="4075"/>
                    <a:pt x="3134" y="3897"/>
                  </a:cubicBezTo>
                  <a:lnTo>
                    <a:pt x="3134" y="4177"/>
                  </a:lnTo>
                  <a:lnTo>
                    <a:pt x="4177" y="4177"/>
                  </a:lnTo>
                  <a:lnTo>
                    <a:pt x="4177" y="1"/>
                  </a:lnTo>
                  <a:lnTo>
                    <a:pt x="3134" y="1"/>
                  </a:lnTo>
                  <a:lnTo>
                    <a:pt x="3134" y="284"/>
                  </a:lnTo>
                  <a:cubicBezTo>
                    <a:pt x="2827" y="103"/>
                    <a:pt x="2469" y="1"/>
                    <a:pt x="2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 name="Google Shape;991;p59"/>
            <p:cNvSpPr/>
            <p:nvPr/>
          </p:nvSpPr>
          <p:spPr>
            <a:xfrm>
              <a:off x="2264809" y="4262118"/>
              <a:ext cx="68309" cy="68287"/>
            </a:xfrm>
            <a:custGeom>
              <a:avLst/>
              <a:gdLst/>
              <a:ahLst/>
              <a:cxnLst/>
              <a:rect l="l" t="t" r="r" b="b"/>
              <a:pathLst>
                <a:path w="3132" h="3131" extrusionOk="0">
                  <a:moveTo>
                    <a:pt x="1043" y="0"/>
                  </a:moveTo>
                  <a:lnTo>
                    <a:pt x="1043" y="1043"/>
                  </a:lnTo>
                  <a:lnTo>
                    <a:pt x="1" y="1043"/>
                  </a:lnTo>
                  <a:lnTo>
                    <a:pt x="1" y="2088"/>
                  </a:lnTo>
                  <a:lnTo>
                    <a:pt x="1043" y="2088"/>
                  </a:lnTo>
                  <a:lnTo>
                    <a:pt x="1043" y="3131"/>
                  </a:lnTo>
                  <a:lnTo>
                    <a:pt x="2089" y="3131"/>
                  </a:lnTo>
                  <a:lnTo>
                    <a:pt x="2089" y="2088"/>
                  </a:lnTo>
                  <a:lnTo>
                    <a:pt x="3131" y="2088"/>
                  </a:lnTo>
                  <a:lnTo>
                    <a:pt x="3131" y="1043"/>
                  </a:lnTo>
                  <a:lnTo>
                    <a:pt x="2089" y="1043"/>
                  </a:lnTo>
                  <a:lnTo>
                    <a:pt x="2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 name="Google Shape;992;p59"/>
            <p:cNvSpPr/>
            <p:nvPr/>
          </p:nvSpPr>
          <p:spPr>
            <a:xfrm>
              <a:off x="2355888" y="4216557"/>
              <a:ext cx="91122" cy="125233"/>
            </a:xfrm>
            <a:custGeom>
              <a:avLst/>
              <a:gdLst/>
              <a:ahLst/>
              <a:cxnLst/>
              <a:rect l="l" t="t" r="r" b="b"/>
              <a:pathLst>
                <a:path w="4178" h="5742" extrusionOk="0">
                  <a:moveTo>
                    <a:pt x="2089" y="2610"/>
                  </a:moveTo>
                  <a:cubicBezTo>
                    <a:pt x="2663" y="2610"/>
                    <a:pt x="3132" y="3079"/>
                    <a:pt x="3132" y="3653"/>
                  </a:cubicBezTo>
                  <a:cubicBezTo>
                    <a:pt x="3132" y="4230"/>
                    <a:pt x="2663" y="4699"/>
                    <a:pt x="2089" y="4699"/>
                  </a:cubicBezTo>
                  <a:cubicBezTo>
                    <a:pt x="1512" y="4699"/>
                    <a:pt x="1044" y="4230"/>
                    <a:pt x="1044" y="3653"/>
                  </a:cubicBezTo>
                  <a:cubicBezTo>
                    <a:pt x="1044" y="3079"/>
                    <a:pt x="1512" y="2610"/>
                    <a:pt x="2089" y="2610"/>
                  </a:cubicBezTo>
                  <a:close/>
                  <a:moveTo>
                    <a:pt x="1" y="1"/>
                  </a:moveTo>
                  <a:lnTo>
                    <a:pt x="1" y="5741"/>
                  </a:lnTo>
                  <a:lnTo>
                    <a:pt x="1044" y="5741"/>
                  </a:lnTo>
                  <a:lnTo>
                    <a:pt x="1044" y="5461"/>
                  </a:lnTo>
                  <a:cubicBezTo>
                    <a:pt x="1352" y="5639"/>
                    <a:pt x="1709" y="5741"/>
                    <a:pt x="2089" y="5741"/>
                  </a:cubicBezTo>
                  <a:cubicBezTo>
                    <a:pt x="3240" y="5741"/>
                    <a:pt x="4177" y="4804"/>
                    <a:pt x="4177" y="3653"/>
                  </a:cubicBezTo>
                  <a:cubicBezTo>
                    <a:pt x="4177" y="2502"/>
                    <a:pt x="3240" y="1565"/>
                    <a:pt x="2089" y="1565"/>
                  </a:cubicBezTo>
                  <a:cubicBezTo>
                    <a:pt x="1709" y="1565"/>
                    <a:pt x="1352" y="1667"/>
                    <a:pt x="1044" y="1848"/>
                  </a:cubicBezTo>
                  <a:lnTo>
                    <a:pt x="10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 name="Google Shape;993;p59"/>
            <p:cNvSpPr/>
            <p:nvPr/>
          </p:nvSpPr>
          <p:spPr>
            <a:xfrm>
              <a:off x="2105443" y="4091302"/>
              <a:ext cx="387106" cy="387106"/>
            </a:xfrm>
            <a:custGeom>
              <a:avLst/>
              <a:gdLst/>
              <a:ahLst/>
              <a:cxnLst/>
              <a:rect l="l" t="t" r="r" b="b"/>
              <a:pathLst>
                <a:path w="17749" h="17749" extrusionOk="0">
                  <a:moveTo>
                    <a:pt x="16703" y="2089"/>
                  </a:moveTo>
                  <a:lnTo>
                    <a:pt x="16703" y="16706"/>
                  </a:lnTo>
                  <a:lnTo>
                    <a:pt x="1043" y="16706"/>
                  </a:lnTo>
                  <a:lnTo>
                    <a:pt x="1043" y="2089"/>
                  </a:lnTo>
                  <a:lnTo>
                    <a:pt x="3131" y="2089"/>
                  </a:lnTo>
                  <a:lnTo>
                    <a:pt x="3131" y="3131"/>
                  </a:lnTo>
                  <a:lnTo>
                    <a:pt x="4174" y="3131"/>
                  </a:lnTo>
                  <a:lnTo>
                    <a:pt x="4174" y="2089"/>
                  </a:lnTo>
                  <a:lnTo>
                    <a:pt x="5741" y="2089"/>
                  </a:lnTo>
                  <a:lnTo>
                    <a:pt x="5741" y="3131"/>
                  </a:lnTo>
                  <a:lnTo>
                    <a:pt x="6786" y="3131"/>
                  </a:lnTo>
                  <a:lnTo>
                    <a:pt x="6786" y="2089"/>
                  </a:lnTo>
                  <a:lnTo>
                    <a:pt x="8350" y="2089"/>
                  </a:lnTo>
                  <a:lnTo>
                    <a:pt x="8350" y="3131"/>
                  </a:lnTo>
                  <a:lnTo>
                    <a:pt x="9396" y="3131"/>
                  </a:lnTo>
                  <a:lnTo>
                    <a:pt x="9396" y="2089"/>
                  </a:lnTo>
                  <a:lnTo>
                    <a:pt x="10963" y="2089"/>
                  </a:lnTo>
                  <a:lnTo>
                    <a:pt x="10963" y="3131"/>
                  </a:lnTo>
                  <a:lnTo>
                    <a:pt x="12005" y="3131"/>
                  </a:lnTo>
                  <a:lnTo>
                    <a:pt x="12005" y="2089"/>
                  </a:lnTo>
                  <a:lnTo>
                    <a:pt x="13572" y="2089"/>
                  </a:lnTo>
                  <a:lnTo>
                    <a:pt x="13572" y="3131"/>
                  </a:lnTo>
                  <a:lnTo>
                    <a:pt x="14615" y="3131"/>
                  </a:lnTo>
                  <a:lnTo>
                    <a:pt x="14615" y="2089"/>
                  </a:lnTo>
                  <a:close/>
                  <a:moveTo>
                    <a:pt x="3131" y="1"/>
                  </a:moveTo>
                  <a:lnTo>
                    <a:pt x="3131" y="1046"/>
                  </a:lnTo>
                  <a:lnTo>
                    <a:pt x="0" y="1046"/>
                  </a:lnTo>
                  <a:lnTo>
                    <a:pt x="0" y="17749"/>
                  </a:lnTo>
                  <a:lnTo>
                    <a:pt x="17749" y="17749"/>
                  </a:lnTo>
                  <a:lnTo>
                    <a:pt x="17749" y="1046"/>
                  </a:lnTo>
                  <a:lnTo>
                    <a:pt x="14615" y="1046"/>
                  </a:lnTo>
                  <a:lnTo>
                    <a:pt x="14615" y="1"/>
                  </a:lnTo>
                  <a:lnTo>
                    <a:pt x="13572" y="1"/>
                  </a:lnTo>
                  <a:lnTo>
                    <a:pt x="13572" y="1046"/>
                  </a:lnTo>
                  <a:lnTo>
                    <a:pt x="12005" y="1046"/>
                  </a:lnTo>
                  <a:lnTo>
                    <a:pt x="12005" y="1"/>
                  </a:lnTo>
                  <a:lnTo>
                    <a:pt x="10963" y="1"/>
                  </a:lnTo>
                  <a:lnTo>
                    <a:pt x="10963" y="1046"/>
                  </a:lnTo>
                  <a:lnTo>
                    <a:pt x="9396" y="1046"/>
                  </a:lnTo>
                  <a:lnTo>
                    <a:pt x="9396" y="1"/>
                  </a:lnTo>
                  <a:lnTo>
                    <a:pt x="8350" y="1"/>
                  </a:lnTo>
                  <a:lnTo>
                    <a:pt x="8350" y="1046"/>
                  </a:lnTo>
                  <a:lnTo>
                    <a:pt x="6786" y="1046"/>
                  </a:lnTo>
                  <a:lnTo>
                    <a:pt x="6786" y="1"/>
                  </a:lnTo>
                  <a:lnTo>
                    <a:pt x="5741" y="1"/>
                  </a:lnTo>
                  <a:lnTo>
                    <a:pt x="5741" y="1046"/>
                  </a:lnTo>
                  <a:lnTo>
                    <a:pt x="4174" y="1046"/>
                  </a:lnTo>
                  <a:lnTo>
                    <a:pt x="41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 name="Google Shape;994;p59"/>
            <p:cNvSpPr/>
            <p:nvPr/>
          </p:nvSpPr>
          <p:spPr>
            <a:xfrm>
              <a:off x="2253446" y="4410099"/>
              <a:ext cx="91100" cy="22770"/>
            </a:xfrm>
            <a:custGeom>
              <a:avLst/>
              <a:gdLst/>
              <a:ahLst/>
              <a:cxnLst/>
              <a:rect l="l" t="t" r="r" b="b"/>
              <a:pathLst>
                <a:path w="4177" h="1044" extrusionOk="0">
                  <a:moveTo>
                    <a:pt x="0" y="1"/>
                  </a:moveTo>
                  <a:lnTo>
                    <a:pt x="0" y="1044"/>
                  </a:lnTo>
                  <a:lnTo>
                    <a:pt x="4177" y="1044"/>
                  </a:lnTo>
                  <a:lnTo>
                    <a:pt x="41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 name="Google Shape;995;p59"/>
            <p:cNvSpPr/>
            <p:nvPr/>
          </p:nvSpPr>
          <p:spPr>
            <a:xfrm>
              <a:off x="2253446" y="4364559"/>
              <a:ext cx="91100" cy="22770"/>
            </a:xfrm>
            <a:custGeom>
              <a:avLst/>
              <a:gdLst/>
              <a:ahLst/>
              <a:cxnLst/>
              <a:rect l="l" t="t" r="r" b="b"/>
              <a:pathLst>
                <a:path w="4177" h="1044" extrusionOk="0">
                  <a:moveTo>
                    <a:pt x="0" y="1"/>
                  </a:moveTo>
                  <a:lnTo>
                    <a:pt x="0" y="1043"/>
                  </a:lnTo>
                  <a:lnTo>
                    <a:pt x="4177" y="1043"/>
                  </a:lnTo>
                  <a:lnTo>
                    <a:pt x="417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96" name="Google Shape;996;p59"/>
          <p:cNvSpPr/>
          <p:nvPr/>
        </p:nvSpPr>
        <p:spPr>
          <a:xfrm>
            <a:off x="2906284" y="3994674"/>
            <a:ext cx="354822" cy="354803"/>
          </a:xfrm>
          <a:custGeom>
            <a:avLst/>
            <a:gdLst/>
            <a:ahLst/>
            <a:cxnLst/>
            <a:rect l="l" t="t" r="r" b="b"/>
            <a:pathLst>
              <a:path w="17750" h="17749" extrusionOk="0">
                <a:moveTo>
                  <a:pt x="4177" y="1046"/>
                </a:moveTo>
                <a:cubicBezTo>
                  <a:pt x="4466" y="1046"/>
                  <a:pt x="4699" y="1279"/>
                  <a:pt x="4699" y="1567"/>
                </a:cubicBezTo>
                <a:lnTo>
                  <a:pt x="4699" y="2089"/>
                </a:lnTo>
                <a:cubicBezTo>
                  <a:pt x="4699" y="2377"/>
                  <a:pt x="4466" y="2610"/>
                  <a:pt x="4177" y="2610"/>
                </a:cubicBezTo>
                <a:cubicBezTo>
                  <a:pt x="3889" y="2610"/>
                  <a:pt x="3656" y="2377"/>
                  <a:pt x="3656" y="2089"/>
                </a:cubicBezTo>
                <a:lnTo>
                  <a:pt x="3656" y="1567"/>
                </a:lnTo>
                <a:cubicBezTo>
                  <a:pt x="3656" y="1279"/>
                  <a:pt x="3889" y="1046"/>
                  <a:pt x="4177" y="1046"/>
                </a:cubicBezTo>
                <a:close/>
                <a:moveTo>
                  <a:pt x="9920" y="1046"/>
                </a:moveTo>
                <a:cubicBezTo>
                  <a:pt x="10206" y="1046"/>
                  <a:pt x="10442" y="1279"/>
                  <a:pt x="10442" y="1567"/>
                </a:cubicBezTo>
                <a:lnTo>
                  <a:pt x="10442" y="2089"/>
                </a:lnTo>
                <a:cubicBezTo>
                  <a:pt x="10442" y="2377"/>
                  <a:pt x="10206" y="2610"/>
                  <a:pt x="9920" y="2610"/>
                </a:cubicBezTo>
                <a:cubicBezTo>
                  <a:pt x="9632" y="2610"/>
                  <a:pt x="9396" y="2377"/>
                  <a:pt x="9396" y="2089"/>
                </a:cubicBezTo>
                <a:lnTo>
                  <a:pt x="9396" y="1567"/>
                </a:lnTo>
                <a:cubicBezTo>
                  <a:pt x="9396" y="1279"/>
                  <a:pt x="9632" y="1046"/>
                  <a:pt x="9920" y="1046"/>
                </a:cubicBezTo>
                <a:close/>
                <a:moveTo>
                  <a:pt x="12006" y="1046"/>
                </a:moveTo>
                <a:cubicBezTo>
                  <a:pt x="12294" y="1046"/>
                  <a:pt x="12530" y="1279"/>
                  <a:pt x="12530" y="1567"/>
                </a:cubicBezTo>
                <a:lnTo>
                  <a:pt x="12530" y="2089"/>
                </a:lnTo>
                <a:cubicBezTo>
                  <a:pt x="12530" y="2377"/>
                  <a:pt x="12294" y="2610"/>
                  <a:pt x="12006" y="2610"/>
                </a:cubicBezTo>
                <a:cubicBezTo>
                  <a:pt x="11720" y="2610"/>
                  <a:pt x="11484" y="2377"/>
                  <a:pt x="11484" y="2089"/>
                </a:cubicBezTo>
                <a:lnTo>
                  <a:pt x="11484" y="1567"/>
                </a:lnTo>
                <a:cubicBezTo>
                  <a:pt x="11484" y="1279"/>
                  <a:pt x="11720" y="1046"/>
                  <a:pt x="12006" y="1046"/>
                </a:cubicBezTo>
                <a:close/>
                <a:moveTo>
                  <a:pt x="14094" y="1046"/>
                </a:moveTo>
                <a:cubicBezTo>
                  <a:pt x="14382" y="1046"/>
                  <a:pt x="14618" y="1279"/>
                  <a:pt x="14618" y="1567"/>
                </a:cubicBezTo>
                <a:lnTo>
                  <a:pt x="14618" y="2089"/>
                </a:lnTo>
                <a:cubicBezTo>
                  <a:pt x="14618" y="2377"/>
                  <a:pt x="14382" y="2610"/>
                  <a:pt x="14094" y="2610"/>
                </a:cubicBezTo>
                <a:cubicBezTo>
                  <a:pt x="13808" y="2610"/>
                  <a:pt x="13573" y="2377"/>
                  <a:pt x="13573" y="2089"/>
                </a:cubicBezTo>
                <a:lnTo>
                  <a:pt x="13573" y="1567"/>
                </a:lnTo>
                <a:cubicBezTo>
                  <a:pt x="13573" y="1279"/>
                  <a:pt x="13808" y="1046"/>
                  <a:pt x="14094" y="1046"/>
                </a:cubicBezTo>
                <a:close/>
                <a:moveTo>
                  <a:pt x="16706" y="2349"/>
                </a:moveTo>
                <a:lnTo>
                  <a:pt x="16706" y="6004"/>
                </a:lnTo>
                <a:lnTo>
                  <a:pt x="14596" y="6004"/>
                </a:lnTo>
                <a:cubicBezTo>
                  <a:pt x="14471" y="5264"/>
                  <a:pt x="13825" y="4698"/>
                  <a:pt x="13051" y="4698"/>
                </a:cubicBezTo>
                <a:cubicBezTo>
                  <a:pt x="12278" y="4698"/>
                  <a:pt x="11631" y="5264"/>
                  <a:pt x="11507" y="6004"/>
                </a:cubicBezTo>
                <a:lnTo>
                  <a:pt x="8853" y="6004"/>
                </a:lnTo>
                <a:cubicBezTo>
                  <a:pt x="8728" y="5264"/>
                  <a:pt x="8085" y="4698"/>
                  <a:pt x="7308" y="4698"/>
                </a:cubicBezTo>
                <a:cubicBezTo>
                  <a:pt x="6909" y="4698"/>
                  <a:pt x="6543" y="4851"/>
                  <a:pt x="6265" y="5098"/>
                </a:cubicBezTo>
                <a:cubicBezTo>
                  <a:pt x="5988" y="4851"/>
                  <a:pt x="5622" y="4698"/>
                  <a:pt x="5220" y="4698"/>
                </a:cubicBezTo>
                <a:cubicBezTo>
                  <a:pt x="4446" y="4698"/>
                  <a:pt x="3803" y="5264"/>
                  <a:pt x="3678" y="6004"/>
                </a:cubicBezTo>
                <a:lnTo>
                  <a:pt x="1046" y="6004"/>
                </a:lnTo>
                <a:lnTo>
                  <a:pt x="1046" y="2349"/>
                </a:lnTo>
                <a:lnTo>
                  <a:pt x="2633" y="2349"/>
                </a:lnTo>
                <a:cubicBezTo>
                  <a:pt x="2757" y="3090"/>
                  <a:pt x="3403" y="3656"/>
                  <a:pt x="4177" y="3656"/>
                </a:cubicBezTo>
                <a:cubicBezTo>
                  <a:pt x="4951" y="3656"/>
                  <a:pt x="5597" y="3090"/>
                  <a:pt x="5722" y="2349"/>
                </a:cubicBezTo>
                <a:lnTo>
                  <a:pt x="8376" y="2349"/>
                </a:lnTo>
                <a:cubicBezTo>
                  <a:pt x="8501" y="3090"/>
                  <a:pt x="9144" y="3656"/>
                  <a:pt x="9920" y="3656"/>
                </a:cubicBezTo>
                <a:cubicBezTo>
                  <a:pt x="10320" y="3656"/>
                  <a:pt x="10686" y="3503"/>
                  <a:pt x="10963" y="3254"/>
                </a:cubicBezTo>
                <a:cubicBezTo>
                  <a:pt x="11261" y="3521"/>
                  <a:pt x="11634" y="3655"/>
                  <a:pt x="12007" y="3655"/>
                </a:cubicBezTo>
                <a:cubicBezTo>
                  <a:pt x="12380" y="3655"/>
                  <a:pt x="12753" y="3521"/>
                  <a:pt x="13051" y="3254"/>
                </a:cubicBezTo>
                <a:cubicBezTo>
                  <a:pt x="13329" y="3503"/>
                  <a:pt x="13695" y="3656"/>
                  <a:pt x="14094" y="3656"/>
                </a:cubicBezTo>
                <a:cubicBezTo>
                  <a:pt x="14871" y="3656"/>
                  <a:pt x="15514" y="3090"/>
                  <a:pt x="15639" y="2349"/>
                </a:cubicBezTo>
                <a:close/>
                <a:moveTo>
                  <a:pt x="5220" y="5744"/>
                </a:moveTo>
                <a:cubicBezTo>
                  <a:pt x="5508" y="5744"/>
                  <a:pt x="5744" y="5977"/>
                  <a:pt x="5744" y="6265"/>
                </a:cubicBezTo>
                <a:lnTo>
                  <a:pt x="5744" y="6787"/>
                </a:lnTo>
                <a:cubicBezTo>
                  <a:pt x="5744" y="7075"/>
                  <a:pt x="5508" y="7308"/>
                  <a:pt x="5220" y="7308"/>
                </a:cubicBezTo>
                <a:cubicBezTo>
                  <a:pt x="4934" y="7308"/>
                  <a:pt x="4699" y="7075"/>
                  <a:pt x="4699" y="6787"/>
                </a:cubicBezTo>
                <a:lnTo>
                  <a:pt x="4699" y="6265"/>
                </a:lnTo>
                <a:cubicBezTo>
                  <a:pt x="4699" y="5977"/>
                  <a:pt x="4934" y="5744"/>
                  <a:pt x="5220" y="5744"/>
                </a:cubicBezTo>
                <a:close/>
                <a:moveTo>
                  <a:pt x="7308" y="5744"/>
                </a:moveTo>
                <a:cubicBezTo>
                  <a:pt x="7596" y="5744"/>
                  <a:pt x="7832" y="5977"/>
                  <a:pt x="7832" y="6265"/>
                </a:cubicBezTo>
                <a:lnTo>
                  <a:pt x="7832" y="6787"/>
                </a:lnTo>
                <a:cubicBezTo>
                  <a:pt x="7832" y="7075"/>
                  <a:pt x="7596" y="7308"/>
                  <a:pt x="7308" y="7308"/>
                </a:cubicBezTo>
                <a:cubicBezTo>
                  <a:pt x="7022" y="7308"/>
                  <a:pt x="6787" y="7075"/>
                  <a:pt x="6787" y="6787"/>
                </a:cubicBezTo>
                <a:lnTo>
                  <a:pt x="6787" y="6265"/>
                </a:lnTo>
                <a:cubicBezTo>
                  <a:pt x="6787" y="5977"/>
                  <a:pt x="7022" y="5744"/>
                  <a:pt x="7308" y="5744"/>
                </a:cubicBezTo>
                <a:close/>
                <a:moveTo>
                  <a:pt x="13051" y="5744"/>
                </a:moveTo>
                <a:cubicBezTo>
                  <a:pt x="13340" y="5744"/>
                  <a:pt x="13573" y="5977"/>
                  <a:pt x="13573" y="6265"/>
                </a:cubicBezTo>
                <a:lnTo>
                  <a:pt x="13573" y="6787"/>
                </a:lnTo>
                <a:cubicBezTo>
                  <a:pt x="13573" y="7075"/>
                  <a:pt x="13340" y="7308"/>
                  <a:pt x="13051" y="7308"/>
                </a:cubicBezTo>
                <a:cubicBezTo>
                  <a:pt x="12763" y="7308"/>
                  <a:pt x="12530" y="7075"/>
                  <a:pt x="12530" y="6787"/>
                </a:cubicBezTo>
                <a:lnTo>
                  <a:pt x="12530" y="6265"/>
                </a:lnTo>
                <a:cubicBezTo>
                  <a:pt x="12530" y="5977"/>
                  <a:pt x="12763" y="5744"/>
                  <a:pt x="13051" y="5744"/>
                </a:cubicBezTo>
                <a:close/>
                <a:moveTo>
                  <a:pt x="16706" y="7047"/>
                </a:moveTo>
                <a:lnTo>
                  <a:pt x="16706" y="10702"/>
                </a:lnTo>
                <a:lnTo>
                  <a:pt x="15639" y="10702"/>
                </a:lnTo>
                <a:cubicBezTo>
                  <a:pt x="15514" y="9962"/>
                  <a:pt x="14871" y="9396"/>
                  <a:pt x="14094" y="9396"/>
                </a:cubicBezTo>
                <a:cubicBezTo>
                  <a:pt x="13695" y="9396"/>
                  <a:pt x="13329" y="9549"/>
                  <a:pt x="13051" y="9798"/>
                </a:cubicBezTo>
                <a:cubicBezTo>
                  <a:pt x="12774" y="9549"/>
                  <a:pt x="12408" y="9396"/>
                  <a:pt x="12006" y="9396"/>
                </a:cubicBezTo>
                <a:cubicBezTo>
                  <a:pt x="11232" y="9396"/>
                  <a:pt x="10589" y="9962"/>
                  <a:pt x="10464" y="10702"/>
                </a:cubicBezTo>
                <a:lnTo>
                  <a:pt x="9374" y="10702"/>
                </a:lnTo>
                <a:cubicBezTo>
                  <a:pt x="9249" y="9962"/>
                  <a:pt x="8606" y="9396"/>
                  <a:pt x="7832" y="9396"/>
                </a:cubicBezTo>
                <a:cubicBezTo>
                  <a:pt x="7430" y="9396"/>
                  <a:pt x="7064" y="9549"/>
                  <a:pt x="6787" y="9798"/>
                </a:cubicBezTo>
                <a:cubicBezTo>
                  <a:pt x="6489" y="9531"/>
                  <a:pt x="6116" y="9397"/>
                  <a:pt x="5743" y="9397"/>
                </a:cubicBezTo>
                <a:cubicBezTo>
                  <a:pt x="5370" y="9397"/>
                  <a:pt x="4997" y="9531"/>
                  <a:pt x="4699" y="9798"/>
                </a:cubicBezTo>
                <a:cubicBezTo>
                  <a:pt x="4421" y="9549"/>
                  <a:pt x="4055" y="9396"/>
                  <a:pt x="3656" y="9396"/>
                </a:cubicBezTo>
                <a:cubicBezTo>
                  <a:pt x="2879" y="9396"/>
                  <a:pt x="2236" y="9962"/>
                  <a:pt x="2111" y="10702"/>
                </a:cubicBezTo>
                <a:lnTo>
                  <a:pt x="1046" y="10702"/>
                </a:lnTo>
                <a:lnTo>
                  <a:pt x="1046" y="7047"/>
                </a:lnTo>
                <a:lnTo>
                  <a:pt x="3678" y="7047"/>
                </a:lnTo>
                <a:cubicBezTo>
                  <a:pt x="3803" y="7788"/>
                  <a:pt x="4446" y="8353"/>
                  <a:pt x="5220" y="8353"/>
                </a:cubicBezTo>
                <a:cubicBezTo>
                  <a:pt x="5622" y="8353"/>
                  <a:pt x="5988" y="8201"/>
                  <a:pt x="6265" y="7954"/>
                </a:cubicBezTo>
                <a:cubicBezTo>
                  <a:pt x="6543" y="8201"/>
                  <a:pt x="6909" y="8353"/>
                  <a:pt x="7308" y="8353"/>
                </a:cubicBezTo>
                <a:cubicBezTo>
                  <a:pt x="8085" y="8353"/>
                  <a:pt x="8728" y="7788"/>
                  <a:pt x="8853" y="7047"/>
                </a:cubicBezTo>
                <a:lnTo>
                  <a:pt x="11507" y="7047"/>
                </a:lnTo>
                <a:cubicBezTo>
                  <a:pt x="11631" y="7788"/>
                  <a:pt x="12278" y="8353"/>
                  <a:pt x="13051" y="8353"/>
                </a:cubicBezTo>
                <a:cubicBezTo>
                  <a:pt x="13825" y="8353"/>
                  <a:pt x="14471" y="7788"/>
                  <a:pt x="14596" y="7047"/>
                </a:cubicBezTo>
                <a:close/>
                <a:moveTo>
                  <a:pt x="3656" y="10442"/>
                </a:moveTo>
                <a:cubicBezTo>
                  <a:pt x="3944" y="10442"/>
                  <a:pt x="4177" y="10675"/>
                  <a:pt x="4177" y="10963"/>
                </a:cubicBezTo>
                <a:lnTo>
                  <a:pt x="4177" y="11484"/>
                </a:lnTo>
                <a:cubicBezTo>
                  <a:pt x="4177" y="11773"/>
                  <a:pt x="3944" y="12006"/>
                  <a:pt x="3656" y="12006"/>
                </a:cubicBezTo>
                <a:cubicBezTo>
                  <a:pt x="3367" y="12006"/>
                  <a:pt x="3132" y="11773"/>
                  <a:pt x="3132" y="11484"/>
                </a:cubicBezTo>
                <a:lnTo>
                  <a:pt x="3132" y="10963"/>
                </a:lnTo>
                <a:cubicBezTo>
                  <a:pt x="3132" y="10675"/>
                  <a:pt x="3367" y="10442"/>
                  <a:pt x="3656" y="10442"/>
                </a:cubicBezTo>
                <a:close/>
                <a:moveTo>
                  <a:pt x="5744" y="10442"/>
                </a:moveTo>
                <a:cubicBezTo>
                  <a:pt x="6030" y="10442"/>
                  <a:pt x="6265" y="10675"/>
                  <a:pt x="6265" y="10963"/>
                </a:cubicBezTo>
                <a:lnTo>
                  <a:pt x="6265" y="11484"/>
                </a:lnTo>
                <a:cubicBezTo>
                  <a:pt x="6265" y="11773"/>
                  <a:pt x="6030" y="12006"/>
                  <a:pt x="5744" y="12006"/>
                </a:cubicBezTo>
                <a:cubicBezTo>
                  <a:pt x="5456" y="12006"/>
                  <a:pt x="5220" y="11773"/>
                  <a:pt x="5220" y="11484"/>
                </a:cubicBezTo>
                <a:lnTo>
                  <a:pt x="5220" y="10963"/>
                </a:lnTo>
                <a:cubicBezTo>
                  <a:pt x="5220" y="10675"/>
                  <a:pt x="5456" y="10442"/>
                  <a:pt x="5744" y="10442"/>
                </a:cubicBezTo>
                <a:close/>
                <a:moveTo>
                  <a:pt x="7832" y="10442"/>
                </a:moveTo>
                <a:cubicBezTo>
                  <a:pt x="8118" y="10442"/>
                  <a:pt x="8354" y="10675"/>
                  <a:pt x="8354" y="10963"/>
                </a:cubicBezTo>
                <a:lnTo>
                  <a:pt x="8354" y="11484"/>
                </a:lnTo>
                <a:cubicBezTo>
                  <a:pt x="8354" y="11773"/>
                  <a:pt x="8118" y="12006"/>
                  <a:pt x="7832" y="12006"/>
                </a:cubicBezTo>
                <a:cubicBezTo>
                  <a:pt x="7544" y="12006"/>
                  <a:pt x="7308" y="11773"/>
                  <a:pt x="7308" y="11484"/>
                </a:cubicBezTo>
                <a:lnTo>
                  <a:pt x="7308" y="10963"/>
                </a:lnTo>
                <a:cubicBezTo>
                  <a:pt x="7308" y="10675"/>
                  <a:pt x="7544" y="10442"/>
                  <a:pt x="7832" y="10442"/>
                </a:cubicBezTo>
                <a:close/>
                <a:moveTo>
                  <a:pt x="12006" y="10442"/>
                </a:moveTo>
                <a:cubicBezTo>
                  <a:pt x="12294" y="10442"/>
                  <a:pt x="12530" y="10675"/>
                  <a:pt x="12530" y="10963"/>
                </a:cubicBezTo>
                <a:lnTo>
                  <a:pt x="12530" y="11484"/>
                </a:lnTo>
                <a:cubicBezTo>
                  <a:pt x="12530" y="11773"/>
                  <a:pt x="12294" y="12006"/>
                  <a:pt x="12006" y="12006"/>
                </a:cubicBezTo>
                <a:cubicBezTo>
                  <a:pt x="11720" y="12006"/>
                  <a:pt x="11484" y="11773"/>
                  <a:pt x="11484" y="11484"/>
                </a:cubicBezTo>
                <a:lnTo>
                  <a:pt x="11484" y="10963"/>
                </a:lnTo>
                <a:cubicBezTo>
                  <a:pt x="11484" y="10675"/>
                  <a:pt x="11720" y="10442"/>
                  <a:pt x="12006" y="10442"/>
                </a:cubicBezTo>
                <a:close/>
                <a:moveTo>
                  <a:pt x="14094" y="10442"/>
                </a:moveTo>
                <a:cubicBezTo>
                  <a:pt x="14382" y="10442"/>
                  <a:pt x="14618" y="10675"/>
                  <a:pt x="14618" y="10963"/>
                </a:cubicBezTo>
                <a:lnTo>
                  <a:pt x="14618" y="11484"/>
                </a:lnTo>
                <a:cubicBezTo>
                  <a:pt x="14618" y="11773"/>
                  <a:pt x="14382" y="12006"/>
                  <a:pt x="14094" y="12006"/>
                </a:cubicBezTo>
                <a:cubicBezTo>
                  <a:pt x="13808" y="12006"/>
                  <a:pt x="13573" y="11773"/>
                  <a:pt x="13573" y="11484"/>
                </a:cubicBezTo>
                <a:lnTo>
                  <a:pt x="13573" y="10963"/>
                </a:lnTo>
                <a:cubicBezTo>
                  <a:pt x="13573" y="10675"/>
                  <a:pt x="13808" y="10442"/>
                  <a:pt x="14094" y="10442"/>
                </a:cubicBezTo>
                <a:close/>
                <a:moveTo>
                  <a:pt x="16706" y="11745"/>
                </a:moveTo>
                <a:lnTo>
                  <a:pt x="16706" y="14094"/>
                </a:lnTo>
                <a:lnTo>
                  <a:pt x="1046" y="14094"/>
                </a:lnTo>
                <a:lnTo>
                  <a:pt x="1046" y="11745"/>
                </a:lnTo>
                <a:lnTo>
                  <a:pt x="2111" y="11745"/>
                </a:lnTo>
                <a:cubicBezTo>
                  <a:pt x="2236" y="12485"/>
                  <a:pt x="2879" y="13051"/>
                  <a:pt x="3656" y="13051"/>
                </a:cubicBezTo>
                <a:cubicBezTo>
                  <a:pt x="4055" y="13051"/>
                  <a:pt x="4421" y="12899"/>
                  <a:pt x="4699" y="12652"/>
                </a:cubicBezTo>
                <a:cubicBezTo>
                  <a:pt x="4997" y="12918"/>
                  <a:pt x="5370" y="13051"/>
                  <a:pt x="5744" y="13051"/>
                </a:cubicBezTo>
                <a:cubicBezTo>
                  <a:pt x="6117" y="13051"/>
                  <a:pt x="6490" y="12918"/>
                  <a:pt x="6787" y="12652"/>
                </a:cubicBezTo>
                <a:cubicBezTo>
                  <a:pt x="7064" y="12899"/>
                  <a:pt x="7430" y="13051"/>
                  <a:pt x="7832" y="13051"/>
                </a:cubicBezTo>
                <a:cubicBezTo>
                  <a:pt x="8606" y="13051"/>
                  <a:pt x="9249" y="12485"/>
                  <a:pt x="9374" y="11745"/>
                </a:cubicBezTo>
                <a:lnTo>
                  <a:pt x="10464" y="11745"/>
                </a:lnTo>
                <a:cubicBezTo>
                  <a:pt x="10589" y="12485"/>
                  <a:pt x="11232" y="13051"/>
                  <a:pt x="12006" y="13051"/>
                </a:cubicBezTo>
                <a:cubicBezTo>
                  <a:pt x="12408" y="13051"/>
                  <a:pt x="12774" y="12899"/>
                  <a:pt x="13051" y="12652"/>
                </a:cubicBezTo>
                <a:cubicBezTo>
                  <a:pt x="13329" y="12899"/>
                  <a:pt x="13695" y="13051"/>
                  <a:pt x="14094" y="13051"/>
                </a:cubicBezTo>
                <a:cubicBezTo>
                  <a:pt x="14871" y="13051"/>
                  <a:pt x="15514" y="12485"/>
                  <a:pt x="15639" y="11745"/>
                </a:cubicBezTo>
                <a:close/>
                <a:moveTo>
                  <a:pt x="16706" y="15139"/>
                </a:moveTo>
                <a:lnTo>
                  <a:pt x="16706" y="16706"/>
                </a:lnTo>
                <a:lnTo>
                  <a:pt x="1046" y="16706"/>
                </a:lnTo>
                <a:lnTo>
                  <a:pt x="1046" y="15139"/>
                </a:lnTo>
                <a:close/>
                <a:moveTo>
                  <a:pt x="1" y="1"/>
                </a:moveTo>
                <a:lnTo>
                  <a:pt x="1" y="17749"/>
                </a:lnTo>
                <a:lnTo>
                  <a:pt x="17749" y="17749"/>
                </a:lnTo>
                <a:lnTo>
                  <a:pt x="17749" y="1"/>
                </a:lnTo>
                <a:lnTo>
                  <a:pt x="16706" y="1"/>
                </a:lnTo>
                <a:lnTo>
                  <a:pt x="16706" y="1307"/>
                </a:lnTo>
                <a:lnTo>
                  <a:pt x="15639" y="1307"/>
                </a:lnTo>
                <a:cubicBezTo>
                  <a:pt x="15514" y="566"/>
                  <a:pt x="14871" y="1"/>
                  <a:pt x="14094" y="1"/>
                </a:cubicBezTo>
                <a:cubicBezTo>
                  <a:pt x="13695" y="1"/>
                  <a:pt x="13329" y="153"/>
                  <a:pt x="13051" y="400"/>
                </a:cubicBezTo>
                <a:cubicBezTo>
                  <a:pt x="12753" y="134"/>
                  <a:pt x="12380" y="1"/>
                  <a:pt x="12007" y="1"/>
                </a:cubicBezTo>
                <a:cubicBezTo>
                  <a:pt x="11634" y="1"/>
                  <a:pt x="11261" y="134"/>
                  <a:pt x="10963" y="400"/>
                </a:cubicBezTo>
                <a:cubicBezTo>
                  <a:pt x="10686" y="153"/>
                  <a:pt x="10320" y="1"/>
                  <a:pt x="9920" y="1"/>
                </a:cubicBezTo>
                <a:cubicBezTo>
                  <a:pt x="9144" y="1"/>
                  <a:pt x="8501" y="566"/>
                  <a:pt x="8376" y="1307"/>
                </a:cubicBezTo>
                <a:lnTo>
                  <a:pt x="5722" y="1307"/>
                </a:lnTo>
                <a:cubicBezTo>
                  <a:pt x="5597" y="566"/>
                  <a:pt x="4951" y="1"/>
                  <a:pt x="4177" y="1"/>
                </a:cubicBezTo>
                <a:cubicBezTo>
                  <a:pt x="3403" y="1"/>
                  <a:pt x="2757" y="566"/>
                  <a:pt x="2633" y="1307"/>
                </a:cubicBezTo>
                <a:lnTo>
                  <a:pt x="1046" y="1307"/>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97" name="Google Shape;997;p59"/>
          <p:cNvGrpSpPr/>
          <p:nvPr/>
        </p:nvGrpSpPr>
        <p:grpSpPr>
          <a:xfrm>
            <a:off x="3501699" y="3994812"/>
            <a:ext cx="354821" cy="354821"/>
            <a:chOff x="3404316" y="4091302"/>
            <a:chExt cx="387106" cy="387106"/>
          </a:xfrm>
        </p:grpSpPr>
        <p:sp>
          <p:nvSpPr>
            <p:cNvPr id="998" name="Google Shape;998;p59"/>
            <p:cNvSpPr/>
            <p:nvPr/>
          </p:nvSpPr>
          <p:spPr>
            <a:xfrm>
              <a:off x="3404316" y="4091302"/>
              <a:ext cx="387106" cy="387106"/>
            </a:xfrm>
            <a:custGeom>
              <a:avLst/>
              <a:gdLst/>
              <a:ahLst/>
              <a:cxnLst/>
              <a:rect l="l" t="t" r="r" b="b"/>
              <a:pathLst>
                <a:path w="17749" h="17749" extrusionOk="0">
                  <a:moveTo>
                    <a:pt x="1043" y="2660"/>
                  </a:moveTo>
                  <a:lnTo>
                    <a:pt x="2879" y="4637"/>
                  </a:lnTo>
                  <a:cubicBezTo>
                    <a:pt x="2144" y="5198"/>
                    <a:pt x="1520" y="5891"/>
                    <a:pt x="1043" y="6684"/>
                  </a:cubicBezTo>
                  <a:lnTo>
                    <a:pt x="1043" y="2660"/>
                  </a:lnTo>
                  <a:close/>
                  <a:moveTo>
                    <a:pt x="1043" y="14202"/>
                  </a:moveTo>
                  <a:cubicBezTo>
                    <a:pt x="1658" y="15228"/>
                    <a:pt x="2521" y="16088"/>
                    <a:pt x="3544" y="16706"/>
                  </a:cubicBezTo>
                  <a:lnTo>
                    <a:pt x="1043" y="16706"/>
                  </a:lnTo>
                  <a:lnTo>
                    <a:pt x="1043" y="14202"/>
                  </a:lnTo>
                  <a:close/>
                  <a:moveTo>
                    <a:pt x="7305" y="4183"/>
                  </a:moveTo>
                  <a:cubicBezTo>
                    <a:pt x="10757" y="4183"/>
                    <a:pt x="13566" y="6992"/>
                    <a:pt x="13566" y="10444"/>
                  </a:cubicBezTo>
                  <a:cubicBezTo>
                    <a:pt x="13566" y="13897"/>
                    <a:pt x="10757" y="16706"/>
                    <a:pt x="7305" y="16706"/>
                  </a:cubicBezTo>
                  <a:cubicBezTo>
                    <a:pt x="3852" y="16706"/>
                    <a:pt x="1043" y="13897"/>
                    <a:pt x="1043" y="10444"/>
                  </a:cubicBezTo>
                  <a:cubicBezTo>
                    <a:pt x="1043" y="6992"/>
                    <a:pt x="3852" y="4183"/>
                    <a:pt x="7305" y="4183"/>
                  </a:cubicBezTo>
                  <a:close/>
                  <a:moveTo>
                    <a:pt x="13112" y="14870"/>
                  </a:moveTo>
                  <a:lnTo>
                    <a:pt x="15089" y="16706"/>
                  </a:lnTo>
                  <a:lnTo>
                    <a:pt x="11062" y="16706"/>
                  </a:lnTo>
                  <a:cubicBezTo>
                    <a:pt x="11855" y="16226"/>
                    <a:pt x="12551" y="15602"/>
                    <a:pt x="13112" y="14870"/>
                  </a:cubicBezTo>
                  <a:close/>
                  <a:moveTo>
                    <a:pt x="0" y="1"/>
                  </a:moveTo>
                  <a:lnTo>
                    <a:pt x="0" y="17749"/>
                  </a:lnTo>
                  <a:lnTo>
                    <a:pt x="17748" y="17749"/>
                  </a:lnTo>
                  <a:lnTo>
                    <a:pt x="13691" y="13986"/>
                  </a:lnTo>
                  <a:cubicBezTo>
                    <a:pt x="14276" y="12935"/>
                    <a:pt x="14609" y="11728"/>
                    <a:pt x="14609" y="10444"/>
                  </a:cubicBezTo>
                  <a:cubicBezTo>
                    <a:pt x="14609" y="6415"/>
                    <a:pt x="11331" y="3140"/>
                    <a:pt x="7305" y="3140"/>
                  </a:cubicBezTo>
                  <a:cubicBezTo>
                    <a:pt x="6021" y="3140"/>
                    <a:pt x="4812" y="3473"/>
                    <a:pt x="3763" y="4058"/>
                  </a:cubicBezTo>
                  <a:lnTo>
                    <a:pt x="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 name="Google Shape;999;p59"/>
            <p:cNvSpPr/>
            <p:nvPr/>
          </p:nvSpPr>
          <p:spPr>
            <a:xfrm>
              <a:off x="3461153" y="4273546"/>
              <a:ext cx="204883" cy="135069"/>
            </a:xfrm>
            <a:custGeom>
              <a:avLst/>
              <a:gdLst/>
              <a:ahLst/>
              <a:cxnLst/>
              <a:rect l="l" t="t" r="r" b="b"/>
              <a:pathLst>
                <a:path w="9394" h="6193" extrusionOk="0">
                  <a:moveTo>
                    <a:pt x="3248" y="0"/>
                  </a:moveTo>
                  <a:lnTo>
                    <a:pt x="2447" y="3203"/>
                  </a:lnTo>
                  <a:lnTo>
                    <a:pt x="1889" y="2088"/>
                  </a:lnTo>
                  <a:lnTo>
                    <a:pt x="1" y="2088"/>
                  </a:lnTo>
                  <a:lnTo>
                    <a:pt x="1" y="3131"/>
                  </a:lnTo>
                  <a:lnTo>
                    <a:pt x="1246" y="3131"/>
                  </a:lnTo>
                  <a:lnTo>
                    <a:pt x="2774" y="6193"/>
                  </a:lnTo>
                  <a:lnTo>
                    <a:pt x="4061" y="1046"/>
                  </a:lnTo>
                  <a:lnTo>
                    <a:pt x="9394" y="1046"/>
                  </a:lnTo>
                  <a:lnTo>
                    <a:pt x="93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 name="Google Shape;1000;p59"/>
            <p:cNvSpPr/>
            <p:nvPr/>
          </p:nvSpPr>
          <p:spPr>
            <a:xfrm>
              <a:off x="3572210" y="4316294"/>
              <a:ext cx="56379" cy="56401"/>
            </a:xfrm>
            <a:custGeom>
              <a:avLst/>
              <a:gdLst/>
              <a:ahLst/>
              <a:cxnLst/>
              <a:rect l="l" t="t" r="r" b="b"/>
              <a:pathLst>
                <a:path w="2585" h="2586" extrusionOk="0">
                  <a:moveTo>
                    <a:pt x="738" y="1"/>
                  </a:moveTo>
                  <a:lnTo>
                    <a:pt x="0" y="738"/>
                  </a:lnTo>
                  <a:lnTo>
                    <a:pt x="555" y="1293"/>
                  </a:lnTo>
                  <a:lnTo>
                    <a:pt x="0" y="1845"/>
                  </a:lnTo>
                  <a:lnTo>
                    <a:pt x="738" y="2585"/>
                  </a:lnTo>
                  <a:lnTo>
                    <a:pt x="1293" y="2031"/>
                  </a:lnTo>
                  <a:lnTo>
                    <a:pt x="1847" y="2585"/>
                  </a:lnTo>
                  <a:lnTo>
                    <a:pt x="2585" y="1845"/>
                  </a:lnTo>
                  <a:lnTo>
                    <a:pt x="2030" y="1293"/>
                  </a:lnTo>
                  <a:lnTo>
                    <a:pt x="2585" y="738"/>
                  </a:lnTo>
                  <a:lnTo>
                    <a:pt x="1847" y="1"/>
                  </a:lnTo>
                  <a:lnTo>
                    <a:pt x="1293" y="555"/>
                  </a:lnTo>
                  <a:lnTo>
                    <a:pt x="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 name="Google Shape;1001;p59"/>
          <p:cNvGrpSpPr/>
          <p:nvPr/>
        </p:nvGrpSpPr>
        <p:grpSpPr>
          <a:xfrm>
            <a:off x="4107128" y="3994812"/>
            <a:ext cx="334430" cy="354821"/>
            <a:chOff x="4064832" y="4091302"/>
            <a:chExt cx="364859" cy="387106"/>
          </a:xfrm>
        </p:grpSpPr>
        <p:sp>
          <p:nvSpPr>
            <p:cNvPr id="1002" name="Google Shape;1002;p59"/>
            <p:cNvSpPr/>
            <p:nvPr/>
          </p:nvSpPr>
          <p:spPr>
            <a:xfrm>
              <a:off x="4235888" y="4182511"/>
              <a:ext cx="22813" cy="22813"/>
            </a:xfrm>
            <a:custGeom>
              <a:avLst/>
              <a:gdLst/>
              <a:ahLst/>
              <a:cxnLst/>
              <a:rect l="l" t="t" r="r" b="b"/>
              <a:pathLst>
                <a:path w="1046" h="1046" extrusionOk="0">
                  <a:moveTo>
                    <a:pt x="0" y="1"/>
                  </a:moveTo>
                  <a:lnTo>
                    <a:pt x="0" y="1046"/>
                  </a:lnTo>
                  <a:lnTo>
                    <a:pt x="1046" y="1046"/>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 name="Google Shape;1003;p59"/>
            <p:cNvSpPr/>
            <p:nvPr/>
          </p:nvSpPr>
          <p:spPr>
            <a:xfrm>
              <a:off x="4064832" y="4091302"/>
              <a:ext cx="364859" cy="387106"/>
            </a:xfrm>
            <a:custGeom>
              <a:avLst/>
              <a:gdLst/>
              <a:ahLst/>
              <a:cxnLst/>
              <a:rect l="l" t="t" r="r" b="b"/>
              <a:pathLst>
                <a:path w="16729" h="17749" extrusionOk="0">
                  <a:moveTo>
                    <a:pt x="8365" y="3137"/>
                  </a:moveTo>
                  <a:cubicBezTo>
                    <a:pt x="9230" y="3137"/>
                    <a:pt x="9934" y="3841"/>
                    <a:pt x="9934" y="4707"/>
                  </a:cubicBezTo>
                  <a:cubicBezTo>
                    <a:pt x="9934" y="5572"/>
                    <a:pt x="9230" y="6273"/>
                    <a:pt x="8365" y="6273"/>
                  </a:cubicBezTo>
                  <a:cubicBezTo>
                    <a:pt x="7499" y="6273"/>
                    <a:pt x="6798" y="5572"/>
                    <a:pt x="6798" y="4707"/>
                  </a:cubicBezTo>
                  <a:cubicBezTo>
                    <a:pt x="6798" y="3841"/>
                    <a:pt x="7499" y="3137"/>
                    <a:pt x="8365" y="3137"/>
                  </a:cubicBezTo>
                  <a:close/>
                  <a:moveTo>
                    <a:pt x="6676" y="6701"/>
                  </a:moveTo>
                  <a:cubicBezTo>
                    <a:pt x="6945" y="6925"/>
                    <a:pt x="7258" y="7100"/>
                    <a:pt x="7599" y="7205"/>
                  </a:cubicBezTo>
                  <a:lnTo>
                    <a:pt x="6534" y="10980"/>
                  </a:lnTo>
                  <a:lnTo>
                    <a:pt x="5497" y="10980"/>
                  </a:lnTo>
                  <a:lnTo>
                    <a:pt x="6676" y="6701"/>
                  </a:lnTo>
                  <a:close/>
                  <a:moveTo>
                    <a:pt x="8365" y="8348"/>
                  </a:moveTo>
                  <a:lnTo>
                    <a:pt x="9108" y="10980"/>
                  </a:lnTo>
                  <a:lnTo>
                    <a:pt x="7622" y="10980"/>
                  </a:lnTo>
                  <a:lnTo>
                    <a:pt x="8365" y="8348"/>
                  </a:lnTo>
                  <a:close/>
                  <a:moveTo>
                    <a:pt x="10054" y="6701"/>
                  </a:moveTo>
                  <a:lnTo>
                    <a:pt x="11232" y="10980"/>
                  </a:lnTo>
                  <a:lnTo>
                    <a:pt x="10195" y="10980"/>
                  </a:lnTo>
                  <a:lnTo>
                    <a:pt x="9130" y="7205"/>
                  </a:lnTo>
                  <a:cubicBezTo>
                    <a:pt x="9471" y="7100"/>
                    <a:pt x="9785" y="6925"/>
                    <a:pt x="10054" y="6701"/>
                  </a:cubicBezTo>
                  <a:close/>
                  <a:moveTo>
                    <a:pt x="1568" y="10980"/>
                  </a:moveTo>
                  <a:cubicBezTo>
                    <a:pt x="1856" y="10980"/>
                    <a:pt x="2092" y="11213"/>
                    <a:pt x="2092" y="11501"/>
                  </a:cubicBezTo>
                  <a:cubicBezTo>
                    <a:pt x="2092" y="11789"/>
                    <a:pt x="1856" y="12025"/>
                    <a:pt x="1568" y="12025"/>
                  </a:cubicBezTo>
                  <a:cubicBezTo>
                    <a:pt x="1279" y="12025"/>
                    <a:pt x="1046" y="11789"/>
                    <a:pt x="1046" y="11501"/>
                  </a:cubicBezTo>
                  <a:cubicBezTo>
                    <a:pt x="1046" y="11213"/>
                    <a:pt x="1279" y="10980"/>
                    <a:pt x="1568" y="10980"/>
                  </a:cubicBezTo>
                  <a:close/>
                  <a:moveTo>
                    <a:pt x="15162" y="10980"/>
                  </a:moveTo>
                  <a:cubicBezTo>
                    <a:pt x="15450" y="10980"/>
                    <a:pt x="15683" y="11213"/>
                    <a:pt x="15683" y="11501"/>
                  </a:cubicBezTo>
                  <a:cubicBezTo>
                    <a:pt x="15683" y="11789"/>
                    <a:pt x="15450" y="12025"/>
                    <a:pt x="15162" y="12025"/>
                  </a:cubicBezTo>
                  <a:cubicBezTo>
                    <a:pt x="14873" y="12025"/>
                    <a:pt x="14638" y="11789"/>
                    <a:pt x="14638" y="11501"/>
                  </a:cubicBezTo>
                  <a:cubicBezTo>
                    <a:pt x="14638" y="11213"/>
                    <a:pt x="14873" y="10980"/>
                    <a:pt x="15162" y="10980"/>
                  </a:cubicBezTo>
                  <a:close/>
                  <a:moveTo>
                    <a:pt x="9402" y="12025"/>
                  </a:moveTo>
                  <a:lnTo>
                    <a:pt x="9846" y="13592"/>
                  </a:lnTo>
                  <a:lnTo>
                    <a:pt x="6884" y="13592"/>
                  </a:lnTo>
                  <a:lnTo>
                    <a:pt x="7328" y="12025"/>
                  </a:lnTo>
                  <a:close/>
                  <a:moveTo>
                    <a:pt x="6240" y="12025"/>
                  </a:moveTo>
                  <a:lnTo>
                    <a:pt x="5367" y="15123"/>
                  </a:lnTo>
                  <a:cubicBezTo>
                    <a:pt x="5034" y="14147"/>
                    <a:pt x="4965" y="13004"/>
                    <a:pt x="5206" y="12025"/>
                  </a:cubicBezTo>
                  <a:close/>
                  <a:moveTo>
                    <a:pt x="11523" y="12025"/>
                  </a:moveTo>
                  <a:cubicBezTo>
                    <a:pt x="11765" y="13004"/>
                    <a:pt x="11695" y="14147"/>
                    <a:pt x="11365" y="15123"/>
                  </a:cubicBezTo>
                  <a:lnTo>
                    <a:pt x="10489" y="12025"/>
                  </a:lnTo>
                  <a:close/>
                  <a:moveTo>
                    <a:pt x="7843" y="1"/>
                  </a:moveTo>
                  <a:lnTo>
                    <a:pt x="7843" y="2144"/>
                  </a:lnTo>
                  <a:cubicBezTo>
                    <a:pt x="6304" y="2458"/>
                    <a:pt x="5367" y="4072"/>
                    <a:pt x="5902" y="5577"/>
                  </a:cubicBezTo>
                  <a:lnTo>
                    <a:pt x="4413" y="10980"/>
                  </a:lnTo>
                  <a:lnTo>
                    <a:pt x="3046" y="10980"/>
                  </a:lnTo>
                  <a:cubicBezTo>
                    <a:pt x="2832" y="10372"/>
                    <a:pt x="2250" y="9934"/>
                    <a:pt x="1568" y="9934"/>
                  </a:cubicBezTo>
                  <a:cubicBezTo>
                    <a:pt x="705" y="9934"/>
                    <a:pt x="1" y="10638"/>
                    <a:pt x="1" y="11501"/>
                  </a:cubicBezTo>
                  <a:cubicBezTo>
                    <a:pt x="1" y="12366"/>
                    <a:pt x="705" y="13071"/>
                    <a:pt x="1568" y="13071"/>
                  </a:cubicBezTo>
                  <a:cubicBezTo>
                    <a:pt x="2250" y="13071"/>
                    <a:pt x="2832" y="12632"/>
                    <a:pt x="3046" y="12025"/>
                  </a:cubicBezTo>
                  <a:lnTo>
                    <a:pt x="4136" y="12025"/>
                  </a:lnTo>
                  <a:cubicBezTo>
                    <a:pt x="3808" y="13667"/>
                    <a:pt x="4166" y="15575"/>
                    <a:pt x="5079" y="16859"/>
                  </a:cubicBezTo>
                  <a:lnTo>
                    <a:pt x="5711" y="17749"/>
                  </a:lnTo>
                  <a:lnTo>
                    <a:pt x="6590" y="14640"/>
                  </a:lnTo>
                  <a:lnTo>
                    <a:pt x="10142" y="14640"/>
                  </a:lnTo>
                  <a:lnTo>
                    <a:pt x="11019" y="17749"/>
                  </a:lnTo>
                  <a:lnTo>
                    <a:pt x="11651" y="16859"/>
                  </a:lnTo>
                  <a:cubicBezTo>
                    <a:pt x="12563" y="15575"/>
                    <a:pt x="12921" y="13667"/>
                    <a:pt x="12594" y="12025"/>
                  </a:cubicBezTo>
                  <a:lnTo>
                    <a:pt x="13684" y="12025"/>
                  </a:lnTo>
                  <a:cubicBezTo>
                    <a:pt x="13897" y="12632"/>
                    <a:pt x="14480" y="13071"/>
                    <a:pt x="15162" y="13071"/>
                  </a:cubicBezTo>
                  <a:cubicBezTo>
                    <a:pt x="16027" y="13071"/>
                    <a:pt x="16729" y="12366"/>
                    <a:pt x="16729" y="11501"/>
                  </a:cubicBezTo>
                  <a:cubicBezTo>
                    <a:pt x="16729" y="10638"/>
                    <a:pt x="16027" y="9934"/>
                    <a:pt x="15162" y="9934"/>
                  </a:cubicBezTo>
                  <a:cubicBezTo>
                    <a:pt x="14480" y="9934"/>
                    <a:pt x="13897" y="10372"/>
                    <a:pt x="13684" y="10980"/>
                  </a:cubicBezTo>
                  <a:lnTo>
                    <a:pt x="12316" y="10980"/>
                  </a:lnTo>
                  <a:lnTo>
                    <a:pt x="10827" y="5577"/>
                  </a:lnTo>
                  <a:cubicBezTo>
                    <a:pt x="11365" y="4069"/>
                    <a:pt x="10422" y="2458"/>
                    <a:pt x="8889" y="2144"/>
                  </a:cubicBezTo>
                  <a:lnTo>
                    <a:pt x="88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 name="Google Shape;1004;p59"/>
          <p:cNvGrpSpPr/>
          <p:nvPr/>
        </p:nvGrpSpPr>
        <p:grpSpPr>
          <a:xfrm>
            <a:off x="4714456" y="3994812"/>
            <a:ext cx="310321" cy="354821"/>
            <a:chOff x="4727420" y="4091302"/>
            <a:chExt cx="338557" cy="387106"/>
          </a:xfrm>
        </p:grpSpPr>
        <p:sp>
          <p:nvSpPr>
            <p:cNvPr id="1005" name="Google Shape;1005;p59"/>
            <p:cNvSpPr/>
            <p:nvPr/>
          </p:nvSpPr>
          <p:spPr>
            <a:xfrm>
              <a:off x="4782883" y="4239304"/>
              <a:ext cx="22835" cy="113848"/>
            </a:xfrm>
            <a:custGeom>
              <a:avLst/>
              <a:gdLst/>
              <a:ahLst/>
              <a:cxnLst/>
              <a:rect l="l" t="t" r="r" b="b"/>
              <a:pathLst>
                <a:path w="1047" h="5220" extrusionOk="0">
                  <a:moveTo>
                    <a:pt x="1" y="1"/>
                  </a:moveTo>
                  <a:lnTo>
                    <a:pt x="1" y="5220"/>
                  </a:lnTo>
                  <a:lnTo>
                    <a:pt x="1046" y="5220"/>
                  </a:lnTo>
                  <a:lnTo>
                    <a:pt x="10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 name="Google Shape;1006;p59"/>
            <p:cNvSpPr/>
            <p:nvPr/>
          </p:nvSpPr>
          <p:spPr>
            <a:xfrm>
              <a:off x="4727420" y="4091302"/>
              <a:ext cx="338557" cy="387106"/>
            </a:xfrm>
            <a:custGeom>
              <a:avLst/>
              <a:gdLst/>
              <a:ahLst/>
              <a:cxnLst/>
              <a:rect l="l" t="t" r="r" b="b"/>
              <a:pathLst>
                <a:path w="15523" h="17749" extrusionOk="0">
                  <a:moveTo>
                    <a:pt x="7763" y="1201"/>
                  </a:moveTo>
                  <a:lnTo>
                    <a:pt x="14480" y="5042"/>
                  </a:lnTo>
                  <a:lnTo>
                    <a:pt x="14480" y="12710"/>
                  </a:lnTo>
                  <a:lnTo>
                    <a:pt x="10680" y="14879"/>
                  </a:lnTo>
                  <a:cubicBezTo>
                    <a:pt x="9768" y="14264"/>
                    <a:pt x="8722" y="13966"/>
                    <a:pt x="7683" y="13966"/>
                  </a:cubicBezTo>
                  <a:cubicBezTo>
                    <a:pt x="6654" y="13966"/>
                    <a:pt x="5632" y="14259"/>
                    <a:pt x="4754" y="14829"/>
                  </a:cubicBezTo>
                  <a:lnTo>
                    <a:pt x="1044" y="12710"/>
                  </a:lnTo>
                  <a:lnTo>
                    <a:pt x="1044" y="5042"/>
                  </a:lnTo>
                  <a:lnTo>
                    <a:pt x="7763" y="1201"/>
                  </a:lnTo>
                  <a:close/>
                  <a:moveTo>
                    <a:pt x="7677" y="15008"/>
                  </a:moveTo>
                  <a:cubicBezTo>
                    <a:pt x="8351" y="15008"/>
                    <a:pt x="9025" y="15164"/>
                    <a:pt x="9638" y="15475"/>
                  </a:cubicBezTo>
                  <a:lnTo>
                    <a:pt x="7763" y="16548"/>
                  </a:lnTo>
                  <a:lnTo>
                    <a:pt x="5808" y="15430"/>
                  </a:lnTo>
                  <a:cubicBezTo>
                    <a:pt x="6395" y="15149"/>
                    <a:pt x="7036" y="15008"/>
                    <a:pt x="7677" y="15008"/>
                  </a:cubicBezTo>
                  <a:close/>
                  <a:moveTo>
                    <a:pt x="7763" y="1"/>
                  </a:moveTo>
                  <a:lnTo>
                    <a:pt x="1" y="4435"/>
                  </a:lnTo>
                  <a:lnTo>
                    <a:pt x="1" y="13315"/>
                  </a:lnTo>
                  <a:lnTo>
                    <a:pt x="7763" y="17749"/>
                  </a:lnTo>
                  <a:lnTo>
                    <a:pt x="15522" y="13315"/>
                  </a:lnTo>
                  <a:lnTo>
                    <a:pt x="15522" y="4435"/>
                  </a:lnTo>
                  <a:lnTo>
                    <a:pt x="77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 name="Google Shape;1007;p59"/>
            <p:cNvSpPr/>
            <p:nvPr/>
          </p:nvSpPr>
          <p:spPr>
            <a:xfrm>
              <a:off x="4828444" y="4239304"/>
              <a:ext cx="56859" cy="113848"/>
            </a:xfrm>
            <a:custGeom>
              <a:avLst/>
              <a:gdLst/>
              <a:ahLst/>
              <a:cxnLst/>
              <a:rect l="l" t="t" r="r" b="b"/>
              <a:pathLst>
                <a:path w="2607" h="5220" extrusionOk="0">
                  <a:moveTo>
                    <a:pt x="0" y="1"/>
                  </a:moveTo>
                  <a:lnTo>
                    <a:pt x="0" y="1046"/>
                  </a:lnTo>
                  <a:lnTo>
                    <a:pt x="1564" y="1046"/>
                  </a:lnTo>
                  <a:lnTo>
                    <a:pt x="1564" y="2069"/>
                  </a:lnTo>
                  <a:lnTo>
                    <a:pt x="0" y="2069"/>
                  </a:lnTo>
                  <a:lnTo>
                    <a:pt x="0" y="5220"/>
                  </a:lnTo>
                  <a:lnTo>
                    <a:pt x="2607" y="5220"/>
                  </a:lnTo>
                  <a:lnTo>
                    <a:pt x="2607" y="4174"/>
                  </a:lnTo>
                  <a:lnTo>
                    <a:pt x="1043" y="4174"/>
                  </a:lnTo>
                  <a:lnTo>
                    <a:pt x="1043" y="3112"/>
                  </a:lnTo>
                  <a:lnTo>
                    <a:pt x="2607" y="3112"/>
                  </a:lnTo>
                  <a:lnTo>
                    <a:pt x="26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 name="Google Shape;1008;p59"/>
            <p:cNvSpPr/>
            <p:nvPr/>
          </p:nvSpPr>
          <p:spPr>
            <a:xfrm>
              <a:off x="4999107" y="4216557"/>
              <a:ext cx="22770" cy="22770"/>
            </a:xfrm>
            <a:custGeom>
              <a:avLst/>
              <a:gdLst/>
              <a:ahLst/>
              <a:cxnLst/>
              <a:rect l="l" t="t" r="r" b="b"/>
              <a:pathLst>
                <a:path w="1044" h="1044" extrusionOk="0">
                  <a:moveTo>
                    <a:pt x="1" y="1"/>
                  </a:moveTo>
                  <a:lnTo>
                    <a:pt x="1" y="1044"/>
                  </a:lnTo>
                  <a:lnTo>
                    <a:pt x="1044" y="1044"/>
                  </a:lnTo>
                  <a:lnTo>
                    <a:pt x="10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 name="Google Shape;1009;p59"/>
            <p:cNvSpPr/>
            <p:nvPr/>
          </p:nvSpPr>
          <p:spPr>
            <a:xfrm>
              <a:off x="4907963" y="4239304"/>
              <a:ext cx="68374" cy="113848"/>
            </a:xfrm>
            <a:custGeom>
              <a:avLst/>
              <a:gdLst/>
              <a:ahLst/>
              <a:cxnLst/>
              <a:rect l="l" t="t" r="r" b="b"/>
              <a:pathLst>
                <a:path w="3135" h="5220" extrusionOk="0">
                  <a:moveTo>
                    <a:pt x="2092" y="1046"/>
                  </a:moveTo>
                  <a:lnTo>
                    <a:pt x="2092" y="4174"/>
                  </a:lnTo>
                  <a:lnTo>
                    <a:pt x="1044" y="4174"/>
                  </a:lnTo>
                  <a:lnTo>
                    <a:pt x="1044" y="1046"/>
                  </a:lnTo>
                  <a:close/>
                  <a:moveTo>
                    <a:pt x="1" y="1"/>
                  </a:moveTo>
                  <a:lnTo>
                    <a:pt x="1" y="5220"/>
                  </a:lnTo>
                  <a:lnTo>
                    <a:pt x="3134" y="5220"/>
                  </a:lnTo>
                  <a:lnTo>
                    <a:pt x="31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0" name="Google Shape;1010;p59"/>
          <p:cNvSpPr/>
          <p:nvPr/>
        </p:nvSpPr>
        <p:spPr>
          <a:xfrm>
            <a:off x="5329020" y="3994674"/>
            <a:ext cx="271324" cy="354803"/>
          </a:xfrm>
          <a:custGeom>
            <a:avLst/>
            <a:gdLst/>
            <a:ahLst/>
            <a:cxnLst/>
            <a:rect l="l" t="t" r="r" b="b"/>
            <a:pathLst>
              <a:path w="13573" h="17749" extrusionOk="0">
                <a:moveTo>
                  <a:pt x="10442" y="1046"/>
                </a:moveTo>
                <a:lnTo>
                  <a:pt x="10442" y="3131"/>
                </a:lnTo>
                <a:lnTo>
                  <a:pt x="1043" y="3131"/>
                </a:lnTo>
                <a:lnTo>
                  <a:pt x="1043" y="2826"/>
                </a:lnTo>
                <a:lnTo>
                  <a:pt x="2826" y="1046"/>
                </a:lnTo>
                <a:lnTo>
                  <a:pt x="4177" y="1046"/>
                </a:lnTo>
                <a:lnTo>
                  <a:pt x="4177" y="2089"/>
                </a:lnTo>
                <a:lnTo>
                  <a:pt x="5220" y="2089"/>
                </a:lnTo>
                <a:lnTo>
                  <a:pt x="5220" y="1046"/>
                </a:lnTo>
                <a:lnTo>
                  <a:pt x="6265" y="1046"/>
                </a:lnTo>
                <a:lnTo>
                  <a:pt x="6265" y="2089"/>
                </a:lnTo>
                <a:lnTo>
                  <a:pt x="7308" y="2089"/>
                </a:lnTo>
                <a:lnTo>
                  <a:pt x="7308" y="1046"/>
                </a:lnTo>
                <a:lnTo>
                  <a:pt x="8353" y="1046"/>
                </a:lnTo>
                <a:lnTo>
                  <a:pt x="8353" y="2089"/>
                </a:lnTo>
                <a:lnTo>
                  <a:pt x="9396" y="2089"/>
                </a:lnTo>
                <a:lnTo>
                  <a:pt x="9396" y="1046"/>
                </a:lnTo>
                <a:close/>
                <a:moveTo>
                  <a:pt x="8875" y="4177"/>
                </a:moveTo>
                <a:lnTo>
                  <a:pt x="8875" y="6265"/>
                </a:lnTo>
                <a:lnTo>
                  <a:pt x="6265" y="6265"/>
                </a:lnTo>
                <a:lnTo>
                  <a:pt x="6265" y="4177"/>
                </a:lnTo>
                <a:close/>
                <a:moveTo>
                  <a:pt x="12530" y="7308"/>
                </a:moveTo>
                <a:lnTo>
                  <a:pt x="12530" y="8353"/>
                </a:lnTo>
                <a:lnTo>
                  <a:pt x="10442" y="8353"/>
                </a:lnTo>
                <a:lnTo>
                  <a:pt x="10442" y="9396"/>
                </a:lnTo>
                <a:lnTo>
                  <a:pt x="9396" y="9396"/>
                </a:lnTo>
                <a:lnTo>
                  <a:pt x="9396" y="8353"/>
                </a:lnTo>
                <a:lnTo>
                  <a:pt x="8353" y="8353"/>
                </a:lnTo>
                <a:lnTo>
                  <a:pt x="8353" y="9396"/>
                </a:lnTo>
                <a:lnTo>
                  <a:pt x="7308" y="9396"/>
                </a:lnTo>
                <a:lnTo>
                  <a:pt x="7308" y="8353"/>
                </a:lnTo>
                <a:lnTo>
                  <a:pt x="6265" y="8353"/>
                </a:lnTo>
                <a:lnTo>
                  <a:pt x="6265" y="9396"/>
                </a:lnTo>
                <a:lnTo>
                  <a:pt x="5220" y="9396"/>
                </a:lnTo>
                <a:lnTo>
                  <a:pt x="5220" y="8353"/>
                </a:lnTo>
                <a:lnTo>
                  <a:pt x="4177" y="8353"/>
                </a:lnTo>
                <a:lnTo>
                  <a:pt x="4177" y="9396"/>
                </a:lnTo>
                <a:lnTo>
                  <a:pt x="2826" y="9396"/>
                </a:lnTo>
                <a:lnTo>
                  <a:pt x="1043" y="7616"/>
                </a:lnTo>
                <a:lnTo>
                  <a:pt x="1043" y="7308"/>
                </a:lnTo>
                <a:close/>
                <a:moveTo>
                  <a:pt x="8875" y="10442"/>
                </a:moveTo>
                <a:lnTo>
                  <a:pt x="8875" y="12006"/>
                </a:lnTo>
                <a:lnTo>
                  <a:pt x="7832" y="12006"/>
                </a:lnTo>
                <a:lnTo>
                  <a:pt x="7832" y="13051"/>
                </a:lnTo>
                <a:lnTo>
                  <a:pt x="8875" y="13051"/>
                </a:lnTo>
                <a:lnTo>
                  <a:pt x="8875" y="14094"/>
                </a:lnTo>
                <a:lnTo>
                  <a:pt x="7832" y="14094"/>
                </a:lnTo>
                <a:lnTo>
                  <a:pt x="7832" y="15139"/>
                </a:lnTo>
                <a:lnTo>
                  <a:pt x="8875" y="15139"/>
                </a:lnTo>
                <a:lnTo>
                  <a:pt x="8875" y="16706"/>
                </a:lnTo>
                <a:lnTo>
                  <a:pt x="6265" y="16706"/>
                </a:lnTo>
                <a:lnTo>
                  <a:pt x="6265" y="10442"/>
                </a:lnTo>
                <a:close/>
                <a:moveTo>
                  <a:pt x="2394" y="1"/>
                </a:moveTo>
                <a:lnTo>
                  <a:pt x="1" y="2394"/>
                </a:lnTo>
                <a:lnTo>
                  <a:pt x="1" y="4177"/>
                </a:lnTo>
                <a:lnTo>
                  <a:pt x="5220" y="4177"/>
                </a:lnTo>
                <a:lnTo>
                  <a:pt x="5220" y="6265"/>
                </a:lnTo>
                <a:lnTo>
                  <a:pt x="1" y="6265"/>
                </a:lnTo>
                <a:lnTo>
                  <a:pt x="1" y="8048"/>
                </a:lnTo>
                <a:lnTo>
                  <a:pt x="2394" y="10442"/>
                </a:lnTo>
                <a:lnTo>
                  <a:pt x="5220" y="10442"/>
                </a:lnTo>
                <a:lnTo>
                  <a:pt x="5220" y="17749"/>
                </a:lnTo>
                <a:lnTo>
                  <a:pt x="9917" y="17749"/>
                </a:lnTo>
                <a:lnTo>
                  <a:pt x="9917" y="10442"/>
                </a:lnTo>
                <a:lnTo>
                  <a:pt x="11484" y="10442"/>
                </a:lnTo>
                <a:lnTo>
                  <a:pt x="11484" y="9396"/>
                </a:lnTo>
                <a:lnTo>
                  <a:pt x="13572" y="9396"/>
                </a:lnTo>
                <a:lnTo>
                  <a:pt x="13572" y="6265"/>
                </a:lnTo>
                <a:lnTo>
                  <a:pt x="9917" y="6265"/>
                </a:lnTo>
                <a:lnTo>
                  <a:pt x="9917" y="4177"/>
                </a:lnTo>
                <a:lnTo>
                  <a:pt x="11484" y="4177"/>
                </a:lnTo>
                <a:lnTo>
                  <a:pt x="114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11" name="Google Shape;1011;p59"/>
          <p:cNvGrpSpPr/>
          <p:nvPr/>
        </p:nvGrpSpPr>
        <p:grpSpPr>
          <a:xfrm>
            <a:off x="5882773" y="4036553"/>
            <a:ext cx="354821" cy="271338"/>
            <a:chOff x="6002040" y="4136841"/>
            <a:chExt cx="387106" cy="296027"/>
          </a:xfrm>
        </p:grpSpPr>
        <p:sp>
          <p:nvSpPr>
            <p:cNvPr id="1012" name="Google Shape;1012;p59"/>
            <p:cNvSpPr/>
            <p:nvPr/>
          </p:nvSpPr>
          <p:spPr>
            <a:xfrm>
              <a:off x="6002040" y="4136841"/>
              <a:ext cx="387106" cy="296027"/>
            </a:xfrm>
            <a:custGeom>
              <a:avLst/>
              <a:gdLst/>
              <a:ahLst/>
              <a:cxnLst/>
              <a:rect l="l" t="t" r="r" b="b"/>
              <a:pathLst>
                <a:path w="17749" h="13573" extrusionOk="0">
                  <a:moveTo>
                    <a:pt x="15661" y="1043"/>
                  </a:moveTo>
                  <a:lnTo>
                    <a:pt x="15661" y="8354"/>
                  </a:lnTo>
                  <a:lnTo>
                    <a:pt x="2089" y="8354"/>
                  </a:lnTo>
                  <a:lnTo>
                    <a:pt x="2089" y="1043"/>
                  </a:lnTo>
                  <a:close/>
                  <a:moveTo>
                    <a:pt x="15661" y="9396"/>
                  </a:moveTo>
                  <a:lnTo>
                    <a:pt x="15661" y="10442"/>
                  </a:lnTo>
                  <a:lnTo>
                    <a:pt x="2089" y="10442"/>
                  </a:lnTo>
                  <a:lnTo>
                    <a:pt x="2089" y="9396"/>
                  </a:lnTo>
                  <a:close/>
                  <a:moveTo>
                    <a:pt x="16615" y="11484"/>
                  </a:moveTo>
                  <a:cubicBezTo>
                    <a:pt x="16398" y="12092"/>
                    <a:pt x="15819" y="12530"/>
                    <a:pt x="15137" y="12530"/>
                  </a:cubicBezTo>
                  <a:lnTo>
                    <a:pt x="2610" y="12530"/>
                  </a:lnTo>
                  <a:cubicBezTo>
                    <a:pt x="1928" y="12530"/>
                    <a:pt x="1348" y="12092"/>
                    <a:pt x="1132" y="11484"/>
                  </a:cubicBezTo>
                  <a:close/>
                  <a:moveTo>
                    <a:pt x="1043" y="1"/>
                  </a:moveTo>
                  <a:lnTo>
                    <a:pt x="1043" y="10442"/>
                  </a:lnTo>
                  <a:lnTo>
                    <a:pt x="1" y="10442"/>
                  </a:lnTo>
                  <a:lnTo>
                    <a:pt x="1" y="10963"/>
                  </a:lnTo>
                  <a:cubicBezTo>
                    <a:pt x="1" y="12402"/>
                    <a:pt x="1171" y="13573"/>
                    <a:pt x="2610" y="13573"/>
                  </a:cubicBezTo>
                  <a:lnTo>
                    <a:pt x="15137" y="13573"/>
                  </a:lnTo>
                  <a:cubicBezTo>
                    <a:pt x="16576" y="13573"/>
                    <a:pt x="17749" y="12402"/>
                    <a:pt x="17749" y="10963"/>
                  </a:cubicBezTo>
                  <a:lnTo>
                    <a:pt x="17749" y="10442"/>
                  </a:lnTo>
                  <a:lnTo>
                    <a:pt x="16703" y="10442"/>
                  </a:lnTo>
                  <a:lnTo>
                    <a:pt x="167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 name="Google Shape;1013;p59"/>
            <p:cNvSpPr/>
            <p:nvPr/>
          </p:nvSpPr>
          <p:spPr>
            <a:xfrm>
              <a:off x="6161406" y="4208945"/>
              <a:ext cx="68309" cy="68374"/>
            </a:xfrm>
            <a:custGeom>
              <a:avLst/>
              <a:gdLst/>
              <a:ahLst/>
              <a:cxnLst/>
              <a:rect l="l" t="t" r="r" b="b"/>
              <a:pathLst>
                <a:path w="3132" h="3135" extrusionOk="0">
                  <a:moveTo>
                    <a:pt x="1044" y="0"/>
                  </a:moveTo>
                  <a:lnTo>
                    <a:pt x="1044" y="1046"/>
                  </a:lnTo>
                  <a:lnTo>
                    <a:pt x="1" y="1046"/>
                  </a:lnTo>
                  <a:lnTo>
                    <a:pt x="1" y="2089"/>
                  </a:lnTo>
                  <a:lnTo>
                    <a:pt x="1044" y="2089"/>
                  </a:lnTo>
                  <a:lnTo>
                    <a:pt x="1044" y="3134"/>
                  </a:lnTo>
                  <a:lnTo>
                    <a:pt x="2089" y="3134"/>
                  </a:lnTo>
                  <a:lnTo>
                    <a:pt x="2089" y="2089"/>
                  </a:lnTo>
                  <a:lnTo>
                    <a:pt x="3132" y="2089"/>
                  </a:lnTo>
                  <a:lnTo>
                    <a:pt x="3132" y="1046"/>
                  </a:lnTo>
                  <a:lnTo>
                    <a:pt x="2089" y="1046"/>
                  </a:lnTo>
                  <a:lnTo>
                    <a:pt x="2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 name="Google Shape;1014;p59"/>
            <p:cNvSpPr/>
            <p:nvPr/>
          </p:nvSpPr>
          <p:spPr>
            <a:xfrm>
              <a:off x="6252506" y="4182380"/>
              <a:ext cx="56924" cy="113870"/>
            </a:xfrm>
            <a:custGeom>
              <a:avLst/>
              <a:gdLst/>
              <a:ahLst/>
              <a:cxnLst/>
              <a:rect l="l" t="t" r="r" b="b"/>
              <a:pathLst>
                <a:path w="2610" h="5221" extrusionOk="0">
                  <a:moveTo>
                    <a:pt x="0" y="1"/>
                  </a:moveTo>
                  <a:lnTo>
                    <a:pt x="0" y="1044"/>
                  </a:lnTo>
                  <a:lnTo>
                    <a:pt x="1564" y="1044"/>
                  </a:lnTo>
                  <a:lnTo>
                    <a:pt x="1564" y="2089"/>
                  </a:lnTo>
                  <a:lnTo>
                    <a:pt x="0" y="2089"/>
                  </a:lnTo>
                  <a:lnTo>
                    <a:pt x="0" y="5220"/>
                  </a:lnTo>
                  <a:lnTo>
                    <a:pt x="2610" y="5220"/>
                  </a:lnTo>
                  <a:lnTo>
                    <a:pt x="2610" y="4177"/>
                  </a:lnTo>
                  <a:lnTo>
                    <a:pt x="1043" y="4177"/>
                  </a:lnTo>
                  <a:lnTo>
                    <a:pt x="1043" y="3132"/>
                  </a:lnTo>
                  <a:lnTo>
                    <a:pt x="2610" y="3132"/>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 name="Google Shape;1015;p59"/>
            <p:cNvSpPr/>
            <p:nvPr/>
          </p:nvSpPr>
          <p:spPr>
            <a:xfrm>
              <a:off x="6081690" y="4182380"/>
              <a:ext cx="56946" cy="113870"/>
            </a:xfrm>
            <a:custGeom>
              <a:avLst/>
              <a:gdLst/>
              <a:ahLst/>
              <a:cxnLst/>
              <a:rect l="l" t="t" r="r" b="b"/>
              <a:pathLst>
                <a:path w="2611" h="5221" extrusionOk="0">
                  <a:moveTo>
                    <a:pt x="1" y="1"/>
                  </a:moveTo>
                  <a:lnTo>
                    <a:pt x="1" y="1044"/>
                  </a:lnTo>
                  <a:lnTo>
                    <a:pt x="1568" y="1044"/>
                  </a:lnTo>
                  <a:lnTo>
                    <a:pt x="1568" y="2089"/>
                  </a:lnTo>
                  <a:lnTo>
                    <a:pt x="1" y="2089"/>
                  </a:lnTo>
                  <a:lnTo>
                    <a:pt x="1" y="5220"/>
                  </a:lnTo>
                  <a:lnTo>
                    <a:pt x="2610" y="5220"/>
                  </a:lnTo>
                  <a:lnTo>
                    <a:pt x="2610" y="4177"/>
                  </a:lnTo>
                  <a:lnTo>
                    <a:pt x="1046" y="4177"/>
                  </a:lnTo>
                  <a:lnTo>
                    <a:pt x="1046" y="3132"/>
                  </a:lnTo>
                  <a:lnTo>
                    <a:pt x="2610" y="3132"/>
                  </a:lnTo>
                  <a:lnTo>
                    <a:pt x="261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6" name="Google Shape;1016;p59"/>
          <p:cNvSpPr/>
          <p:nvPr/>
        </p:nvSpPr>
        <p:spPr>
          <a:xfrm>
            <a:off x="6494231" y="3994674"/>
            <a:ext cx="321879" cy="354803"/>
          </a:xfrm>
          <a:custGeom>
            <a:avLst/>
            <a:gdLst/>
            <a:ahLst/>
            <a:cxnLst/>
            <a:rect l="l" t="t" r="r" b="b"/>
            <a:pathLst>
              <a:path w="16102" h="17749" extrusionOk="0">
                <a:moveTo>
                  <a:pt x="7530" y="2971"/>
                </a:moveTo>
                <a:lnTo>
                  <a:pt x="7530" y="9599"/>
                </a:lnTo>
                <a:lnTo>
                  <a:pt x="2072" y="12327"/>
                </a:lnTo>
                <a:lnTo>
                  <a:pt x="2072" y="12327"/>
                </a:lnTo>
                <a:lnTo>
                  <a:pt x="7530" y="2971"/>
                </a:lnTo>
                <a:close/>
                <a:moveTo>
                  <a:pt x="8573" y="2971"/>
                </a:moveTo>
                <a:lnTo>
                  <a:pt x="14033" y="12327"/>
                </a:lnTo>
                <a:lnTo>
                  <a:pt x="8573" y="9599"/>
                </a:lnTo>
                <a:lnTo>
                  <a:pt x="8573" y="2971"/>
                </a:lnTo>
                <a:close/>
                <a:moveTo>
                  <a:pt x="7530" y="10766"/>
                </a:moveTo>
                <a:lnTo>
                  <a:pt x="7530" y="16329"/>
                </a:lnTo>
                <a:lnTo>
                  <a:pt x="1914" y="13575"/>
                </a:lnTo>
                <a:lnTo>
                  <a:pt x="7530" y="10766"/>
                </a:lnTo>
                <a:close/>
                <a:moveTo>
                  <a:pt x="8573" y="10766"/>
                </a:moveTo>
                <a:lnTo>
                  <a:pt x="14188" y="13575"/>
                </a:lnTo>
                <a:lnTo>
                  <a:pt x="8573" y="16329"/>
                </a:lnTo>
                <a:lnTo>
                  <a:pt x="8573" y="10766"/>
                </a:lnTo>
                <a:close/>
                <a:moveTo>
                  <a:pt x="8051" y="1"/>
                </a:moveTo>
                <a:lnTo>
                  <a:pt x="1" y="13800"/>
                </a:lnTo>
                <a:lnTo>
                  <a:pt x="8051" y="17749"/>
                </a:lnTo>
                <a:lnTo>
                  <a:pt x="16102" y="13800"/>
                </a:lnTo>
                <a:lnTo>
                  <a:pt x="805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17" name="Google Shape;1017;p59"/>
          <p:cNvGrpSpPr/>
          <p:nvPr/>
        </p:nvGrpSpPr>
        <p:grpSpPr>
          <a:xfrm>
            <a:off x="7073320" y="3994812"/>
            <a:ext cx="354821" cy="354821"/>
            <a:chOff x="7300913" y="4091302"/>
            <a:chExt cx="387106" cy="387106"/>
          </a:xfrm>
        </p:grpSpPr>
        <p:sp>
          <p:nvSpPr>
            <p:cNvPr id="1018" name="Google Shape;1018;p59"/>
            <p:cNvSpPr/>
            <p:nvPr/>
          </p:nvSpPr>
          <p:spPr>
            <a:xfrm>
              <a:off x="7372515" y="4216687"/>
              <a:ext cx="72366" cy="72366"/>
            </a:xfrm>
            <a:custGeom>
              <a:avLst/>
              <a:gdLst/>
              <a:ahLst/>
              <a:cxnLst/>
              <a:rect l="l" t="t" r="r" b="b"/>
              <a:pathLst>
                <a:path w="3318" h="3318" extrusionOk="0">
                  <a:moveTo>
                    <a:pt x="739" y="0"/>
                  </a:moveTo>
                  <a:lnTo>
                    <a:pt x="1" y="738"/>
                  </a:lnTo>
                  <a:lnTo>
                    <a:pt x="922" y="1659"/>
                  </a:lnTo>
                  <a:lnTo>
                    <a:pt x="1" y="2579"/>
                  </a:lnTo>
                  <a:lnTo>
                    <a:pt x="739" y="3317"/>
                  </a:lnTo>
                  <a:lnTo>
                    <a:pt x="1659" y="2399"/>
                  </a:lnTo>
                  <a:lnTo>
                    <a:pt x="2580" y="3317"/>
                  </a:lnTo>
                  <a:lnTo>
                    <a:pt x="3318" y="2579"/>
                  </a:lnTo>
                  <a:lnTo>
                    <a:pt x="2397" y="1659"/>
                  </a:lnTo>
                  <a:lnTo>
                    <a:pt x="3318" y="738"/>
                  </a:lnTo>
                  <a:lnTo>
                    <a:pt x="2580" y="0"/>
                  </a:lnTo>
                  <a:lnTo>
                    <a:pt x="1659" y="921"/>
                  </a:lnTo>
                  <a:lnTo>
                    <a:pt x="7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 name="Google Shape;1019;p59"/>
            <p:cNvSpPr/>
            <p:nvPr/>
          </p:nvSpPr>
          <p:spPr>
            <a:xfrm>
              <a:off x="7458228" y="4209665"/>
              <a:ext cx="72409" cy="85430"/>
            </a:xfrm>
            <a:custGeom>
              <a:avLst/>
              <a:gdLst/>
              <a:ahLst/>
              <a:cxnLst/>
              <a:rect l="l" t="t" r="r" b="b"/>
              <a:pathLst>
                <a:path w="3320" h="3917" extrusionOk="0">
                  <a:moveTo>
                    <a:pt x="741" y="1"/>
                  </a:moveTo>
                  <a:lnTo>
                    <a:pt x="0" y="738"/>
                  </a:lnTo>
                  <a:lnTo>
                    <a:pt x="1137" y="1875"/>
                  </a:lnTo>
                  <a:lnTo>
                    <a:pt x="1137" y="3916"/>
                  </a:lnTo>
                  <a:lnTo>
                    <a:pt x="2183" y="3916"/>
                  </a:lnTo>
                  <a:lnTo>
                    <a:pt x="2183" y="1875"/>
                  </a:lnTo>
                  <a:lnTo>
                    <a:pt x="3320" y="738"/>
                  </a:lnTo>
                  <a:lnTo>
                    <a:pt x="2582" y="1"/>
                  </a:lnTo>
                  <a:lnTo>
                    <a:pt x="1662" y="921"/>
                  </a:lnTo>
                  <a:lnTo>
                    <a:pt x="7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 name="Google Shape;1020;p59"/>
            <p:cNvSpPr/>
            <p:nvPr/>
          </p:nvSpPr>
          <p:spPr>
            <a:xfrm>
              <a:off x="7549372" y="4213351"/>
              <a:ext cx="67284" cy="79083"/>
            </a:xfrm>
            <a:custGeom>
              <a:avLst/>
              <a:gdLst/>
              <a:ahLst/>
              <a:cxnLst/>
              <a:rect l="l" t="t" r="r" b="b"/>
              <a:pathLst>
                <a:path w="3085" h="3626" extrusionOk="0">
                  <a:moveTo>
                    <a:pt x="1" y="1"/>
                  </a:moveTo>
                  <a:lnTo>
                    <a:pt x="1" y="1046"/>
                  </a:lnTo>
                  <a:lnTo>
                    <a:pt x="1429" y="1046"/>
                  </a:lnTo>
                  <a:lnTo>
                    <a:pt x="123" y="2563"/>
                  </a:lnTo>
                  <a:lnTo>
                    <a:pt x="123" y="3625"/>
                  </a:lnTo>
                  <a:lnTo>
                    <a:pt x="3084" y="3625"/>
                  </a:lnTo>
                  <a:lnTo>
                    <a:pt x="3084" y="2580"/>
                  </a:lnTo>
                  <a:lnTo>
                    <a:pt x="1484" y="2580"/>
                  </a:lnTo>
                  <a:lnTo>
                    <a:pt x="2962" y="863"/>
                  </a:lnTo>
                  <a:lnTo>
                    <a:pt x="29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 name="Google Shape;1021;p59"/>
            <p:cNvSpPr/>
            <p:nvPr/>
          </p:nvSpPr>
          <p:spPr>
            <a:xfrm>
              <a:off x="7300913" y="4091302"/>
              <a:ext cx="387106" cy="387106"/>
            </a:xfrm>
            <a:custGeom>
              <a:avLst/>
              <a:gdLst/>
              <a:ahLst/>
              <a:cxnLst/>
              <a:rect l="l" t="t" r="r" b="b"/>
              <a:pathLst>
                <a:path w="17749" h="17749" extrusionOk="0">
                  <a:moveTo>
                    <a:pt x="16703" y="1046"/>
                  </a:moveTo>
                  <a:lnTo>
                    <a:pt x="16703" y="2089"/>
                  </a:lnTo>
                  <a:lnTo>
                    <a:pt x="1043" y="2089"/>
                  </a:lnTo>
                  <a:lnTo>
                    <a:pt x="1043" y="1046"/>
                  </a:lnTo>
                  <a:close/>
                  <a:moveTo>
                    <a:pt x="15661" y="3131"/>
                  </a:moveTo>
                  <a:lnTo>
                    <a:pt x="15661" y="12006"/>
                  </a:lnTo>
                  <a:lnTo>
                    <a:pt x="2089" y="12006"/>
                  </a:lnTo>
                  <a:lnTo>
                    <a:pt x="2089" y="3131"/>
                  </a:lnTo>
                  <a:close/>
                  <a:moveTo>
                    <a:pt x="8875" y="15139"/>
                  </a:moveTo>
                  <a:cubicBezTo>
                    <a:pt x="9304" y="15139"/>
                    <a:pt x="9657" y="15492"/>
                    <a:pt x="9657" y="15921"/>
                  </a:cubicBezTo>
                  <a:cubicBezTo>
                    <a:pt x="9657" y="16354"/>
                    <a:pt x="9304" y="16706"/>
                    <a:pt x="8875" y="16706"/>
                  </a:cubicBezTo>
                  <a:cubicBezTo>
                    <a:pt x="8442" y="16706"/>
                    <a:pt x="8090" y="16354"/>
                    <a:pt x="8090" y="15921"/>
                  </a:cubicBezTo>
                  <a:cubicBezTo>
                    <a:pt x="8090" y="15492"/>
                    <a:pt x="8442" y="15139"/>
                    <a:pt x="8875" y="15139"/>
                  </a:cubicBezTo>
                  <a:close/>
                  <a:moveTo>
                    <a:pt x="0" y="1"/>
                  </a:moveTo>
                  <a:lnTo>
                    <a:pt x="0" y="3131"/>
                  </a:lnTo>
                  <a:lnTo>
                    <a:pt x="1043" y="3131"/>
                  </a:lnTo>
                  <a:lnTo>
                    <a:pt x="1043" y="13051"/>
                  </a:lnTo>
                  <a:lnTo>
                    <a:pt x="8350" y="13051"/>
                  </a:lnTo>
                  <a:lnTo>
                    <a:pt x="8350" y="14171"/>
                  </a:lnTo>
                  <a:cubicBezTo>
                    <a:pt x="7599" y="14396"/>
                    <a:pt x="7047" y="15095"/>
                    <a:pt x="7047" y="15921"/>
                  </a:cubicBezTo>
                  <a:cubicBezTo>
                    <a:pt x="7047" y="16931"/>
                    <a:pt x="7865" y="17749"/>
                    <a:pt x="8875" y="17749"/>
                  </a:cubicBezTo>
                  <a:cubicBezTo>
                    <a:pt x="9881" y="17749"/>
                    <a:pt x="10699" y="16931"/>
                    <a:pt x="10699" y="15921"/>
                  </a:cubicBezTo>
                  <a:cubicBezTo>
                    <a:pt x="10699" y="15095"/>
                    <a:pt x="10150" y="14396"/>
                    <a:pt x="9396" y="14171"/>
                  </a:cubicBezTo>
                  <a:lnTo>
                    <a:pt x="9396" y="13051"/>
                  </a:lnTo>
                  <a:lnTo>
                    <a:pt x="16703" y="13051"/>
                  </a:lnTo>
                  <a:lnTo>
                    <a:pt x="16703" y="3131"/>
                  </a:lnTo>
                  <a:lnTo>
                    <a:pt x="17749" y="3131"/>
                  </a:lnTo>
                  <a:lnTo>
                    <a:pt x="1774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025"/>
        <p:cNvGrpSpPr/>
        <p:nvPr/>
      </p:nvGrpSpPr>
      <p:grpSpPr>
        <a:xfrm>
          <a:off x="0" y="0"/>
          <a:ext cx="0" cy="0"/>
          <a:chOff x="0" y="0"/>
          <a:chExt cx="0" cy="0"/>
        </a:xfrm>
      </p:grpSpPr>
      <p:sp>
        <p:nvSpPr>
          <p:cNvPr id="1026" name="Google Shape;1026;p60"/>
          <p:cNvSpPr txBox="1">
            <a:spLocks noGrp="1"/>
          </p:cNvSpPr>
          <p:nvPr>
            <p:ph type="body" idx="1"/>
          </p:nvPr>
        </p:nvSpPr>
        <p:spPr>
          <a:xfrm>
            <a:off x="720000" y="1183675"/>
            <a:ext cx="7704000" cy="3425100"/>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1"/>
              </a:buClr>
              <a:buSzPts val="1100"/>
              <a:buFont typeface="Arial" panose="020B0604020202020204"/>
              <a:buNone/>
            </a:pPr>
            <a:r>
              <a:rPr lang="en-GB" sz="1400"/>
              <a:t>Did you like the resources on this template? Get them for free at our other websites:</a:t>
            </a:r>
            <a:endParaRPr sz="1400" u="sng"/>
          </a:p>
          <a:p>
            <a:pPr marL="0" lvl="0" indent="0" algn="l" rtl="0">
              <a:spcBef>
                <a:spcPts val="1000"/>
              </a:spcBef>
              <a:spcAft>
                <a:spcPts val="0"/>
              </a:spcAft>
              <a:buNone/>
            </a:pPr>
            <a:r>
              <a:rPr lang="en-GB" sz="1400" b="1"/>
              <a:t>Photos</a:t>
            </a:r>
            <a:endParaRPr sz="1400" b="1"/>
          </a:p>
          <a:p>
            <a:pPr marL="241300" lvl="0" indent="-215900" algn="l" rtl="0">
              <a:spcBef>
                <a:spcPts val="300"/>
              </a:spcBef>
              <a:spcAft>
                <a:spcPts val="0"/>
              </a:spcAft>
              <a:buClr>
                <a:schemeClr val="dk1"/>
              </a:buClr>
              <a:buSzPts val="1400"/>
              <a:buChar char="●"/>
            </a:pPr>
            <a:r>
              <a:rPr lang="en-GB" sz="1400" u="sng">
                <a:solidFill>
                  <a:schemeClr val="hlink"/>
                </a:solidFill>
                <a:hlinkClick r:id="rId1"/>
              </a:rPr>
              <a:t>High angle woman holding tablet and clipboard</a:t>
            </a:r>
            <a:endParaRPr sz="1400" u="sng"/>
          </a:p>
          <a:p>
            <a:pPr marL="241300" lvl="0" indent="-215900" algn="l" rtl="0">
              <a:spcBef>
                <a:spcPts val="300"/>
              </a:spcBef>
              <a:spcAft>
                <a:spcPts val="0"/>
              </a:spcAft>
              <a:buSzPts val="1400"/>
              <a:buChar char="●"/>
            </a:pPr>
            <a:r>
              <a:rPr lang="en-GB" sz="1400" u="sng">
                <a:solidFill>
                  <a:schemeClr val="hlink"/>
                </a:solidFill>
                <a:hlinkClick r:id="rId2"/>
              </a:rPr>
              <a:t>Front view man in classroom</a:t>
            </a:r>
            <a:endParaRPr sz="1400" u="sng"/>
          </a:p>
          <a:p>
            <a:pPr marL="241300" lvl="0" indent="-215900" algn="l" rtl="0">
              <a:spcBef>
                <a:spcPts val="300"/>
              </a:spcBef>
              <a:spcAft>
                <a:spcPts val="0"/>
              </a:spcAft>
              <a:buSzPts val="1400"/>
              <a:buChar char="●"/>
            </a:pPr>
            <a:r>
              <a:rPr lang="en-GB" sz="1400" u="sng">
                <a:solidFill>
                  <a:schemeClr val="hlink"/>
                </a:solidFill>
                <a:hlinkClick r:id="rId3"/>
              </a:rPr>
              <a:t>Medium shot people studying math</a:t>
            </a:r>
            <a:endParaRPr sz="1400" u="sng"/>
          </a:p>
          <a:p>
            <a:pPr marL="241300" lvl="0" indent="-215900" algn="l" rtl="0">
              <a:spcBef>
                <a:spcPts val="300"/>
              </a:spcBef>
              <a:spcAft>
                <a:spcPts val="0"/>
              </a:spcAft>
              <a:buSzPts val="1400"/>
              <a:buChar char="●"/>
            </a:pPr>
            <a:r>
              <a:rPr lang="en-GB" sz="1400" u="sng">
                <a:solidFill>
                  <a:schemeClr val="hlink"/>
                </a:solidFill>
                <a:hlinkClick r:id="rId4"/>
              </a:rPr>
              <a:t>Side view man studying in classroom</a:t>
            </a:r>
            <a:endParaRPr sz="1400" u="sng"/>
          </a:p>
          <a:p>
            <a:pPr marL="0" lvl="0" indent="0" algn="l" rtl="0">
              <a:spcBef>
                <a:spcPts val="1000"/>
              </a:spcBef>
              <a:spcAft>
                <a:spcPts val="0"/>
              </a:spcAft>
              <a:buNone/>
            </a:pPr>
            <a:r>
              <a:rPr lang="en-GB" sz="1400" b="1"/>
              <a:t>Icons</a:t>
            </a:r>
            <a:endParaRPr sz="1400" b="1"/>
          </a:p>
          <a:p>
            <a:pPr marL="241300" lvl="0" indent="-215900" algn="l" rtl="0">
              <a:spcBef>
                <a:spcPts val="300"/>
              </a:spcBef>
              <a:spcAft>
                <a:spcPts val="0"/>
              </a:spcAft>
              <a:buSzPts val="1400"/>
              <a:buChar char="●"/>
            </a:pPr>
            <a:r>
              <a:rPr lang="en-GB" sz="1400" u="sng">
                <a:solidFill>
                  <a:schemeClr val="hlink"/>
                </a:solidFill>
                <a:hlinkClick r:id="rId5"/>
              </a:rPr>
              <a:t>Lineal icon pack: Maths</a:t>
            </a:r>
            <a:endParaRPr sz="1400"/>
          </a:p>
        </p:txBody>
      </p:sp>
      <p:sp>
        <p:nvSpPr>
          <p:cNvPr id="1027" name="Google Shape;1027;p6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Resources</a:t>
            </a:r>
            <a:endParaRPr lang="en-GB"/>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1"/>
        <p:cNvGrpSpPr/>
        <p:nvPr/>
      </p:nvGrpSpPr>
      <p:grpSpPr>
        <a:xfrm>
          <a:off x="0" y="0"/>
          <a:ext cx="0" cy="0"/>
          <a:chOff x="0" y="0"/>
          <a:chExt cx="0" cy="0"/>
        </a:xfrm>
      </p:grpSpPr>
      <p:sp>
        <p:nvSpPr>
          <p:cNvPr id="1032" name="Google Shape;1032;p61"/>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a:t>
            </a:r>
            <a:endParaRPr lang="en-GB"/>
          </a:p>
        </p:txBody>
      </p:sp>
      <p:sp>
        <p:nvSpPr>
          <p:cNvPr id="1033" name="Google Shape;1033;p61"/>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panose="020B0604020202020204"/>
              <a:buNone/>
            </a:pPr>
            <a:r>
              <a:rPr lang="en-GB" sz="1100">
                <a:solidFill>
                  <a:schemeClr val="lt1"/>
                </a:solidFill>
              </a:rPr>
              <a:t>If you have a free account, in order to use this template, you must credit </a:t>
            </a:r>
            <a:r>
              <a:rPr lang="en-GB" sz="1100" b="1" u="sng">
                <a:solidFill>
                  <a:schemeClr val="hlink"/>
                </a:solidFill>
                <a:hlinkClick r:id="rId1"/>
              </a:rPr>
              <a:t>Slidesgo</a:t>
            </a:r>
            <a:r>
              <a:rPr lang="en-GB" sz="1100" b="1">
                <a:solidFill>
                  <a:schemeClr val="hlink"/>
                </a:solidFill>
              </a:rPr>
              <a:t> </a:t>
            </a:r>
            <a:r>
              <a:rPr lang="en-GB" sz="1100">
                <a:solidFill>
                  <a:schemeClr val="lt1"/>
                </a:solidFill>
              </a:rPr>
              <a:t>by keeping the </a:t>
            </a:r>
            <a:r>
              <a:rPr lang="en-GB" sz="1100" b="1" u="sng">
                <a:solidFill>
                  <a:schemeClr val="hlink"/>
                </a:solidFill>
                <a:hlinkClick r:id="rId2" action="ppaction://hlinksldjump"/>
              </a:rPr>
              <a:t>Thanks</a:t>
            </a:r>
            <a:r>
              <a:rPr lang="en-GB" sz="1100" b="1">
                <a:solidFill>
                  <a:schemeClr val="hlink"/>
                </a:solidFill>
              </a:rPr>
              <a:t> </a:t>
            </a:r>
            <a:r>
              <a:rPr lang="en-GB"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panose="020B0604020202020204"/>
              <a:buNone/>
            </a:pPr>
            <a:r>
              <a:rPr lang="en-GB" sz="1100" b="1">
                <a:solidFill>
                  <a:schemeClr val="hlink"/>
                </a:solidFill>
              </a:rPr>
              <a:t>As a Free user, you are allowed to:</a:t>
            </a:r>
            <a:endParaRPr sz="1100" b="1">
              <a:solidFill>
                <a:schemeClr val="hlink"/>
              </a:solidFill>
            </a:endParaRPr>
          </a:p>
          <a:p>
            <a:pPr marL="457200" lvl="0" indent="-298450" algn="l" rtl="0">
              <a:spcBef>
                <a:spcPts val="400"/>
              </a:spcBef>
              <a:spcAft>
                <a:spcPts val="0"/>
              </a:spcAft>
              <a:buClr>
                <a:schemeClr val="lt1"/>
              </a:buClr>
              <a:buSzPts val="1100"/>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Use it for both personal and commercial projects.</a:t>
            </a:r>
            <a:endParaRPr sz="1100">
              <a:solidFill>
                <a:schemeClr val="lt1"/>
              </a:solidFill>
            </a:endParaRPr>
          </a:p>
          <a:p>
            <a:pPr marL="0" lvl="0" indent="0" algn="l" rtl="0">
              <a:spcBef>
                <a:spcPts val="1400"/>
              </a:spcBef>
              <a:spcAft>
                <a:spcPts val="0"/>
              </a:spcAft>
              <a:buClr>
                <a:srgbClr val="0E2A47"/>
              </a:buClr>
              <a:buSzPts val="1100"/>
              <a:buFont typeface="Arial" panose="020B06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GB"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GB"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l"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panose="020B06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37"/>
        <p:cNvGrpSpPr/>
        <p:nvPr/>
      </p:nvGrpSpPr>
      <p:grpSpPr>
        <a:xfrm>
          <a:off x="0" y="0"/>
          <a:ext cx="0" cy="0"/>
          <a:chOff x="0" y="0"/>
          <a:chExt cx="0" cy="0"/>
        </a:xfrm>
      </p:grpSpPr>
      <p:sp>
        <p:nvSpPr>
          <p:cNvPr id="1038" name="Google Shape;1038;p62"/>
          <p:cNvSpPr txBox="1"/>
          <p:nvPr/>
        </p:nvSpPr>
        <p:spPr>
          <a:xfrm>
            <a:off x="716700"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panose="020B0604020202020204"/>
              <a:buNone/>
            </a:pPr>
            <a:r>
              <a:rPr lang="en-GB" sz="1100">
                <a:solidFill>
                  <a:schemeClr val="lt1"/>
                </a:solidFill>
              </a:rPr>
              <a:t>As a Premium user, you can use this template without attributing </a:t>
            </a:r>
            <a:r>
              <a:rPr lang="en-GB" sz="1100" b="1" u="sng">
                <a:solidFill>
                  <a:schemeClr val="hlink"/>
                </a:solidFill>
                <a:hlinkClick r:id="rId1"/>
              </a:rPr>
              <a:t>Slidesgo</a:t>
            </a:r>
            <a:r>
              <a:rPr lang="en-GB" sz="1100" b="1">
                <a:solidFill>
                  <a:schemeClr val="hlink"/>
                </a:solidFill>
              </a:rPr>
              <a:t> </a:t>
            </a:r>
            <a:r>
              <a:rPr lang="en-GB" sz="1100">
                <a:solidFill>
                  <a:schemeClr val="lt1"/>
                </a:solidFill>
              </a:rPr>
              <a:t>or keeping the "</a:t>
            </a:r>
            <a:r>
              <a:rPr lang="en-GB" sz="1100" b="1" u="sng">
                <a:solidFill>
                  <a:schemeClr val="hlink"/>
                </a:solidFill>
                <a:hlinkClick r:id="rId2" action="ppaction://hlinksldjump"/>
              </a:rPr>
              <a:t>Thanks</a:t>
            </a:r>
            <a:r>
              <a:rPr lang="en-GB" sz="1100">
                <a:solidFill>
                  <a:schemeClr val="lt1"/>
                </a:solidFill>
              </a:rPr>
              <a:t>" slide.</a:t>
            </a:r>
            <a:endParaRPr sz="1100">
              <a:solidFill>
                <a:schemeClr val="lt1"/>
              </a:solidFill>
            </a:endParaRPr>
          </a:p>
          <a:p>
            <a:pPr marL="0" lvl="0" indent="0" algn="l" rtl="0">
              <a:spcBef>
                <a:spcPts val="1000"/>
              </a:spcBef>
              <a:spcAft>
                <a:spcPts val="0"/>
              </a:spcAft>
              <a:buClr>
                <a:schemeClr val="dk1"/>
              </a:buClr>
              <a:buSzPts val="1100"/>
              <a:buFont typeface="Arial" panose="020B0604020202020204"/>
              <a:buNone/>
            </a:pPr>
            <a:r>
              <a:rPr lang="en-GB"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chemeClr val="dk1"/>
              </a:buClr>
              <a:buSzPts val="1100"/>
              <a:buFont typeface="Arial" panose="020B0604020202020204"/>
              <a:buNone/>
            </a:pPr>
            <a:r>
              <a:rPr lang="en-GB"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panose="020B0604020202020204"/>
              <a:buChar char="●"/>
            </a:pPr>
            <a:r>
              <a:rPr lang="en-GB"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chemeClr val="dk1"/>
              </a:buClr>
              <a:buSzPts val="1100"/>
              <a:buFont typeface="Arial" panose="020B06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b="1" u="sng">
                <a:solidFill>
                  <a:schemeClr val="hlink"/>
                </a:solidFill>
                <a:hlinkClick r:id="rId3"/>
              </a:rPr>
              <a:t>https://slidesgo.com/faqs</a:t>
            </a:r>
            <a:r>
              <a:rPr lang="en-GB" sz="1100">
                <a:solidFill>
                  <a:schemeClr val="lt1"/>
                </a:solidFill>
              </a:rPr>
              <a:t> and </a:t>
            </a:r>
            <a:r>
              <a:rPr lang="en-GB" sz="1100" b="1" u="sng">
                <a:solidFill>
                  <a:schemeClr val="hlink"/>
                </a:solidFill>
                <a:hlinkClick r:id="rId4"/>
              </a:rPr>
              <a:t>https://slidesgo.com/slidesgo-school</a:t>
            </a:r>
            <a:endParaRPr sz="1000">
              <a:solidFill>
                <a:schemeClr val="lt1"/>
              </a:solidFill>
            </a:endParaRPr>
          </a:p>
        </p:txBody>
      </p:sp>
      <p:sp>
        <p:nvSpPr>
          <p:cNvPr id="1039" name="Google Shape;1039;p62"/>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Instructions for use (premium users)</a:t>
            </a:r>
            <a:endParaRPr lang="en-GB"/>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3"/>
        <p:cNvGrpSpPr/>
        <p:nvPr/>
      </p:nvGrpSpPr>
      <p:grpSpPr>
        <a:xfrm>
          <a:off x="0" y="0"/>
          <a:ext cx="0" cy="0"/>
          <a:chOff x="0" y="0"/>
          <a:chExt cx="0" cy="0"/>
        </a:xfrm>
      </p:grpSpPr>
      <p:sp>
        <p:nvSpPr>
          <p:cNvPr id="1044" name="Google Shape;1044;p63"/>
          <p:cNvSpPr txBox="1"/>
          <p:nvPr/>
        </p:nvSpPr>
        <p:spPr>
          <a:xfrm>
            <a:off x="716700" y="1188000"/>
            <a:ext cx="7710600" cy="14259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This presentation has been made using the following fonts:</a:t>
            </a:r>
            <a:endParaRPr sz="1100">
              <a:solidFill>
                <a:schemeClr val="lt1"/>
              </a:solidFill>
            </a:endParaRPr>
          </a:p>
          <a:p>
            <a:pPr marL="0" lvl="0" indent="0" algn="ctr" rtl="0">
              <a:spcBef>
                <a:spcPts val="1000"/>
              </a:spcBef>
              <a:spcAft>
                <a:spcPts val="0"/>
              </a:spcAft>
              <a:buClr>
                <a:schemeClr val="dk1"/>
              </a:buClr>
              <a:buSzPts val="1100"/>
              <a:buFont typeface="Arial" panose="020B0604020202020204"/>
              <a:buNone/>
            </a:pPr>
            <a:r>
              <a:rPr lang="en-GB" sz="1100" b="1">
                <a:solidFill>
                  <a:schemeClr val="lt1"/>
                </a:solidFill>
              </a:rPr>
              <a:t>Cousine</a:t>
            </a:r>
            <a:endParaRPr sz="1100" b="1">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a:t>
            </a:r>
            <a:r>
              <a:rPr lang="en-GB" sz="1100" u="sng">
                <a:solidFill>
                  <a:schemeClr val="lt1"/>
                </a:solidFill>
                <a:hlinkClick r:id="rId1"/>
              </a:rPr>
              <a:t>https://fonts.google.com/specimen/Cousine</a:t>
            </a:r>
            <a:r>
              <a:rPr lang="en-GB" sz="1100">
                <a:solidFill>
                  <a:schemeClr val="lt1"/>
                </a:solidFill>
              </a:rPr>
              <a:t>)</a:t>
            </a: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endParaRPr sz="1100">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b="1">
                <a:solidFill>
                  <a:schemeClr val="lt1"/>
                </a:solidFill>
              </a:rPr>
              <a:t>Kanit</a:t>
            </a:r>
            <a:endParaRPr sz="1100" b="1">
              <a:solidFill>
                <a:schemeClr val="lt1"/>
              </a:solidFill>
            </a:endParaRPr>
          </a:p>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a:t>
            </a:r>
            <a:r>
              <a:rPr lang="en-GB" sz="1100" u="sng">
                <a:solidFill>
                  <a:schemeClr val="lt1"/>
                </a:solidFill>
                <a:hlinkClick r:id="rId2"/>
              </a:rPr>
              <a:t>https://fonts.google.com/specimen/Kanit</a:t>
            </a:r>
            <a:r>
              <a:rPr lang="en-GB" sz="1100">
                <a:solidFill>
                  <a:schemeClr val="lt1"/>
                </a:solidFill>
              </a:rPr>
              <a:t>)</a:t>
            </a:r>
            <a:endParaRPr sz="1100">
              <a:solidFill>
                <a:schemeClr val="lt1"/>
              </a:solidFill>
            </a:endParaRPr>
          </a:p>
        </p:txBody>
      </p:sp>
      <p:sp>
        <p:nvSpPr>
          <p:cNvPr id="1045" name="Google Shape;1045;p63"/>
          <p:cNvSpPr txBox="1">
            <a:spLocks noGrp="1"/>
          </p:cNvSpPr>
          <p:nvPr>
            <p:ph type="title"/>
          </p:nvPr>
        </p:nvSpPr>
        <p:spPr>
          <a:xfrm>
            <a:off x="716775" y="510900"/>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Fonts &amp; colors used</a:t>
            </a:r>
            <a:endParaRPr lang="en-GB">
              <a:solidFill>
                <a:schemeClr val="lt1"/>
              </a:solidFill>
            </a:endParaRPr>
          </a:p>
        </p:txBody>
      </p:sp>
      <p:sp>
        <p:nvSpPr>
          <p:cNvPr id="1046" name="Google Shape;1046;p63"/>
          <p:cNvSpPr/>
          <p:nvPr/>
        </p:nvSpPr>
        <p:spPr>
          <a:xfrm>
            <a:off x="3114475" y="2871600"/>
            <a:ext cx="791400" cy="754200"/>
          </a:xfrm>
          <a:prstGeom prst="roundRect">
            <a:avLst>
              <a:gd name="adj" fmla="val 16667"/>
            </a:avLst>
          </a:prstGeom>
          <a:solidFill>
            <a:srgbClr val="03090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 name="Google Shape;1047;p63"/>
          <p:cNvSpPr/>
          <p:nvPr/>
        </p:nvSpPr>
        <p:spPr>
          <a:xfrm>
            <a:off x="4176295" y="2871600"/>
            <a:ext cx="791400" cy="754200"/>
          </a:xfrm>
          <a:prstGeom prst="roundRect">
            <a:avLst>
              <a:gd name="adj" fmla="val 16667"/>
            </a:avLst>
          </a:prstGeom>
          <a:solidFill>
            <a:srgbClr val="D2D6D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 name="Google Shape;1048;p63"/>
          <p:cNvSpPr/>
          <p:nvPr/>
        </p:nvSpPr>
        <p:spPr>
          <a:xfrm>
            <a:off x="5238114" y="2871600"/>
            <a:ext cx="791400" cy="754200"/>
          </a:xfrm>
          <a:prstGeom prst="roundRect">
            <a:avLst>
              <a:gd name="adj" fmla="val 16667"/>
            </a:avLst>
          </a:prstGeom>
          <a:solidFill>
            <a:srgbClr val="0257A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 name="Google Shape;1049;p63"/>
          <p:cNvSpPr txBox="1"/>
          <p:nvPr/>
        </p:nvSpPr>
        <p:spPr>
          <a:xfrm>
            <a:off x="3114475" y="30286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#030909</a:t>
            </a:r>
            <a:endParaRPr sz="1000">
              <a:solidFill>
                <a:srgbClr val="FFFFFF"/>
              </a:solidFill>
            </a:endParaRPr>
          </a:p>
        </p:txBody>
      </p:sp>
      <p:sp>
        <p:nvSpPr>
          <p:cNvPr id="1050" name="Google Shape;1050;p63"/>
          <p:cNvSpPr txBox="1"/>
          <p:nvPr/>
        </p:nvSpPr>
        <p:spPr>
          <a:xfrm>
            <a:off x="4176300" y="30286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chemeClr val="dk1"/>
                </a:solidFill>
              </a:rPr>
              <a:t>#d2d6d8</a:t>
            </a:r>
            <a:endParaRPr sz="1000">
              <a:solidFill>
                <a:schemeClr val="dk1"/>
              </a:solidFill>
            </a:endParaRPr>
          </a:p>
        </p:txBody>
      </p:sp>
      <p:sp>
        <p:nvSpPr>
          <p:cNvPr id="1051" name="Google Shape;1051;p63"/>
          <p:cNvSpPr txBox="1"/>
          <p:nvPr/>
        </p:nvSpPr>
        <p:spPr>
          <a:xfrm>
            <a:off x="5238125" y="3028650"/>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#0257a3</a:t>
            </a:r>
            <a:endParaRPr sz="1000">
              <a:solidFill>
                <a:srgbClr val="FFFFFF"/>
              </a:solidFill>
            </a:endParaRPr>
          </a:p>
        </p:txBody>
      </p:sp>
      <p:sp>
        <p:nvSpPr>
          <p:cNvPr id="1052" name="Google Shape;1052;p63"/>
          <p:cNvSpPr/>
          <p:nvPr/>
        </p:nvSpPr>
        <p:spPr>
          <a:xfrm>
            <a:off x="3645388" y="3801025"/>
            <a:ext cx="791400" cy="754200"/>
          </a:xfrm>
          <a:prstGeom prst="roundRect">
            <a:avLst>
              <a:gd name="adj" fmla="val 16667"/>
            </a:avLst>
          </a:prstGeom>
          <a:solidFill>
            <a:srgbClr val="E31A1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 name="Google Shape;1053;p63"/>
          <p:cNvSpPr txBox="1"/>
          <p:nvPr/>
        </p:nvSpPr>
        <p:spPr>
          <a:xfrm>
            <a:off x="3645388" y="3958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#e31a1c</a:t>
            </a:r>
            <a:endParaRPr sz="1000">
              <a:solidFill>
                <a:srgbClr val="FFFFFF"/>
              </a:solidFill>
            </a:endParaRPr>
          </a:p>
        </p:txBody>
      </p:sp>
      <p:sp>
        <p:nvSpPr>
          <p:cNvPr id="1054" name="Google Shape;1054;p63"/>
          <p:cNvSpPr/>
          <p:nvPr/>
        </p:nvSpPr>
        <p:spPr>
          <a:xfrm>
            <a:off x="4707213" y="3801025"/>
            <a:ext cx="791400" cy="754200"/>
          </a:xfrm>
          <a:prstGeom prst="roundRect">
            <a:avLst>
              <a:gd name="adj" fmla="val 16667"/>
            </a:avLst>
          </a:prstGeom>
          <a:solidFill>
            <a:srgbClr val="E0B81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 name="Google Shape;1055;p63"/>
          <p:cNvSpPr txBox="1"/>
          <p:nvPr/>
        </p:nvSpPr>
        <p:spPr>
          <a:xfrm>
            <a:off x="4707213" y="39580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GB" sz="1000">
                <a:solidFill>
                  <a:srgbClr val="FFFFFF"/>
                </a:solidFill>
              </a:rPr>
              <a:t>#e0b818</a:t>
            </a:r>
            <a:endParaRPr sz="10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9"/>
        <p:cNvGrpSpPr/>
        <p:nvPr/>
      </p:nvGrpSpPr>
      <p:grpSpPr>
        <a:xfrm>
          <a:off x="0" y="0"/>
          <a:ext cx="0" cy="0"/>
          <a:chOff x="0" y="0"/>
          <a:chExt cx="0" cy="0"/>
        </a:xfrm>
      </p:grpSpPr>
      <p:sp>
        <p:nvSpPr>
          <p:cNvPr id="1060" name="Google Shape;1060;p64"/>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GB" sz="1100" b="1">
                <a:solidFill>
                  <a:schemeClr val="hlink"/>
                </a:solidFill>
              </a:rPr>
              <a:t>h</a:t>
            </a:r>
            <a:r>
              <a:rPr lang="en-GB" sz="1100" b="1">
                <a:solidFill>
                  <a:schemeClr val="hlink"/>
                </a:solidFill>
                <a:uFill>
                  <a:noFill/>
                </a:uFill>
                <a:hlinkClick r:id="rId1"/>
              </a:rPr>
              <a:t>ow it works</a:t>
            </a:r>
            <a:r>
              <a:rPr lang="en-GB" sz="1100">
                <a:solidFill>
                  <a:schemeClr val="lt1"/>
                </a:solidFill>
                <a:uFill>
                  <a:noFill/>
                </a:uFill>
                <a:hlinkClick r:id="rId1"/>
              </a:rPr>
              <a:t>.</a:t>
            </a:r>
            <a:endParaRPr sz="1100">
              <a:solidFill>
                <a:srgbClr val="869FB2"/>
              </a:solidFill>
            </a:endParaRPr>
          </a:p>
        </p:txBody>
      </p:sp>
      <p:sp>
        <p:nvSpPr>
          <p:cNvPr id="1061" name="Google Shape;1061;p6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a:solidFill>
                  <a:schemeClr val="lt1"/>
                </a:solidFill>
              </a:rPr>
              <a:t>Storyset</a:t>
            </a:r>
            <a:endParaRPr lang="en-GB">
              <a:solidFill>
                <a:schemeClr val="lt1"/>
              </a:solidFill>
            </a:endParaRPr>
          </a:p>
        </p:txBody>
      </p:sp>
      <p:pic>
        <p:nvPicPr>
          <p:cNvPr id="1062" name="Google Shape;1062;p64"/>
          <p:cNvPicPr preferRelativeResize="0"/>
          <p:nvPr/>
        </p:nvPicPr>
        <p:blipFill rotWithShape="1">
          <a:blip r:embed="rId2"/>
          <a:srcRect t="16547" b="16540"/>
          <a:stretch>
            <a:fillRect/>
          </a:stretch>
        </p:blipFill>
        <p:spPr>
          <a:xfrm>
            <a:off x="723400" y="2607125"/>
            <a:ext cx="1522615" cy="1018800"/>
          </a:xfrm>
          <a:prstGeom prst="rect">
            <a:avLst/>
          </a:prstGeom>
          <a:noFill/>
          <a:ln>
            <a:noFill/>
          </a:ln>
        </p:spPr>
      </p:pic>
      <p:sp>
        <p:nvSpPr>
          <p:cNvPr id="1063" name="Google Shape;1063;p64">
            <a:hlinkClick r:id="rId3"/>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3"/>
              </a:rPr>
              <a:t>Pana</a:t>
            </a:r>
            <a:endParaRPr b="1">
              <a:solidFill>
                <a:srgbClr val="869FB2"/>
              </a:solidFill>
            </a:endParaRPr>
          </a:p>
        </p:txBody>
      </p:sp>
      <p:sp>
        <p:nvSpPr>
          <p:cNvPr id="1064" name="Google Shape;1064;p64">
            <a:hlinkClick r:id="rId4"/>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4"/>
              </a:rPr>
              <a:t>Amico</a:t>
            </a:r>
            <a:endParaRPr b="1">
              <a:solidFill>
                <a:srgbClr val="869FB2"/>
              </a:solidFill>
            </a:endParaRPr>
          </a:p>
        </p:txBody>
      </p:sp>
      <p:sp>
        <p:nvSpPr>
          <p:cNvPr id="1065" name="Google Shape;1065;p64">
            <a:hlinkClick r:id="rId5"/>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5"/>
              </a:rPr>
              <a:t>Bro</a:t>
            </a:r>
            <a:endParaRPr b="1">
              <a:solidFill>
                <a:srgbClr val="869FB2"/>
              </a:solidFill>
            </a:endParaRPr>
          </a:p>
        </p:txBody>
      </p:sp>
      <p:sp>
        <p:nvSpPr>
          <p:cNvPr id="1066" name="Google Shape;1066;p64">
            <a:hlinkClick r:id="rId6"/>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6"/>
              </a:rPr>
              <a:t>Rafiki</a:t>
            </a:r>
            <a:endParaRPr b="1">
              <a:solidFill>
                <a:srgbClr val="869FB2"/>
              </a:solidFill>
            </a:endParaRPr>
          </a:p>
        </p:txBody>
      </p:sp>
      <p:pic>
        <p:nvPicPr>
          <p:cNvPr id="1067" name="Google Shape;1067;p64"/>
          <p:cNvPicPr preferRelativeResize="0"/>
          <p:nvPr/>
        </p:nvPicPr>
        <p:blipFill rotWithShape="1">
          <a:blip r:embed="rId7"/>
          <a:srcRect/>
          <a:stretch>
            <a:fillRect/>
          </a:stretch>
        </p:blipFill>
        <p:spPr>
          <a:xfrm>
            <a:off x="2376355" y="2481308"/>
            <a:ext cx="1270420" cy="1270435"/>
          </a:xfrm>
          <a:prstGeom prst="rect">
            <a:avLst/>
          </a:prstGeom>
          <a:noFill/>
          <a:ln>
            <a:noFill/>
          </a:ln>
        </p:spPr>
      </p:pic>
      <p:pic>
        <p:nvPicPr>
          <p:cNvPr id="1068" name="Google Shape;1068;p64"/>
          <p:cNvPicPr preferRelativeResize="0"/>
          <p:nvPr/>
        </p:nvPicPr>
        <p:blipFill rotWithShape="1">
          <a:blip r:embed="rId8"/>
          <a:srcRect t="6377" b="6377"/>
          <a:stretch>
            <a:fillRect/>
          </a:stretch>
        </p:blipFill>
        <p:spPr>
          <a:xfrm>
            <a:off x="3816030" y="2517800"/>
            <a:ext cx="1372495" cy="1197450"/>
          </a:xfrm>
          <a:prstGeom prst="rect">
            <a:avLst/>
          </a:prstGeom>
          <a:noFill/>
          <a:ln>
            <a:noFill/>
          </a:ln>
        </p:spPr>
      </p:pic>
      <p:pic>
        <p:nvPicPr>
          <p:cNvPr id="1069" name="Google Shape;1069;p64"/>
          <p:cNvPicPr preferRelativeResize="0"/>
          <p:nvPr/>
        </p:nvPicPr>
        <p:blipFill rotWithShape="1">
          <a:blip r:embed="rId9"/>
          <a:srcRect t="9256" b="9256"/>
          <a:stretch>
            <a:fillRect/>
          </a:stretch>
        </p:blipFill>
        <p:spPr>
          <a:xfrm>
            <a:off x="5306751" y="2557330"/>
            <a:ext cx="1372475" cy="1118390"/>
          </a:xfrm>
          <a:prstGeom prst="rect">
            <a:avLst/>
          </a:prstGeom>
          <a:noFill/>
          <a:ln>
            <a:noFill/>
          </a:ln>
        </p:spPr>
      </p:pic>
      <p:pic>
        <p:nvPicPr>
          <p:cNvPr id="1070" name="Google Shape;1070;p64"/>
          <p:cNvPicPr preferRelativeResize="0"/>
          <p:nvPr/>
        </p:nvPicPr>
        <p:blipFill rotWithShape="1">
          <a:blip r:embed="rId10"/>
          <a:srcRect t="14837" b="14844"/>
          <a:stretch>
            <a:fillRect/>
          </a:stretch>
        </p:blipFill>
        <p:spPr>
          <a:xfrm>
            <a:off x="6717734" y="2517795"/>
            <a:ext cx="1702865" cy="1197460"/>
          </a:xfrm>
          <a:prstGeom prst="rect">
            <a:avLst/>
          </a:prstGeom>
          <a:noFill/>
          <a:ln>
            <a:noFill/>
          </a:ln>
        </p:spPr>
      </p:pic>
      <p:sp>
        <p:nvSpPr>
          <p:cNvPr id="1071" name="Google Shape;1071;p64">
            <a:hlinkClick r:id="rId11"/>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GB" b="1">
                <a:solidFill>
                  <a:srgbClr val="869FB2"/>
                </a:solidFill>
                <a:uFill>
                  <a:noFill/>
                </a:uFill>
                <a:hlinkClick r:id="rId11"/>
              </a:rPr>
              <a:t>Cuate</a:t>
            </a:r>
            <a:endParaRPr b="1">
              <a:solidFill>
                <a:srgbClr val="869FB2"/>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75"/>
        <p:cNvGrpSpPr/>
        <p:nvPr/>
      </p:nvGrpSpPr>
      <p:grpSpPr>
        <a:xfrm>
          <a:off x="0" y="0"/>
          <a:ext cx="0" cy="0"/>
          <a:chOff x="0" y="0"/>
          <a:chExt cx="0" cy="0"/>
        </a:xfrm>
      </p:grpSpPr>
      <p:sp>
        <p:nvSpPr>
          <p:cNvPr id="1076" name="Google Shape;1076;p65"/>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panose="020B0604020202020204"/>
              <a:buNone/>
            </a:pPr>
            <a:r>
              <a:rPr lang="en-GB" sz="1100">
                <a:solidFill>
                  <a:schemeClr val="lt1"/>
                </a:solidFill>
              </a:rPr>
              <a:t>You can easily </a:t>
            </a:r>
            <a:r>
              <a:rPr lang="en-GB" sz="1100" b="1">
                <a:solidFill>
                  <a:schemeClr val="hlink"/>
                </a:solidFill>
              </a:rPr>
              <a:t>resize </a:t>
            </a:r>
            <a:r>
              <a:rPr lang="en-GB" sz="1100">
                <a:solidFill>
                  <a:schemeClr val="lt1"/>
                </a:solidFill>
              </a:rPr>
              <a:t>these resources without losing quality. To </a:t>
            </a:r>
            <a:r>
              <a:rPr lang="en-GB" sz="1100" b="1">
                <a:solidFill>
                  <a:schemeClr val="hlink"/>
                </a:solidFill>
              </a:rPr>
              <a:t>change the color</a:t>
            </a:r>
            <a:r>
              <a:rPr lang="en-GB" sz="1100">
                <a:solidFill>
                  <a:schemeClr val="lt1"/>
                </a:solidFill>
              </a:rPr>
              <a:t>, just ungroup the resource and click on the object you want to change. Then, click on the paint bucket and select the color you want. Group the resource again when you’re done. You can also look for more </a:t>
            </a:r>
            <a:r>
              <a:rPr lang="en-GB" sz="1100" b="1">
                <a:solidFill>
                  <a:schemeClr val="hlink"/>
                </a:solidFill>
                <a:uFill>
                  <a:noFill/>
                </a:uFill>
                <a:hlinkClick r:id="rId1"/>
              </a:rPr>
              <a:t>infographics</a:t>
            </a:r>
            <a:r>
              <a:rPr lang="en-GB" sz="1100" b="1">
                <a:solidFill>
                  <a:schemeClr val="hlink"/>
                </a:solidFill>
              </a:rPr>
              <a:t> </a:t>
            </a:r>
            <a:r>
              <a:rPr lang="en-GB" sz="1100">
                <a:solidFill>
                  <a:schemeClr val="lt1"/>
                </a:solidFill>
              </a:rPr>
              <a:t>on Slidesgo.</a:t>
            </a:r>
            <a:endParaRPr sz="1100">
              <a:solidFill>
                <a:srgbClr val="FFFFFF"/>
              </a:solidFill>
            </a:endParaRPr>
          </a:p>
        </p:txBody>
      </p:sp>
      <p:grpSp>
        <p:nvGrpSpPr>
          <p:cNvPr id="1077" name="Google Shape;1077;p65"/>
          <p:cNvGrpSpPr/>
          <p:nvPr/>
        </p:nvGrpSpPr>
        <p:grpSpPr>
          <a:xfrm>
            <a:off x="5117640" y="3085736"/>
            <a:ext cx="474294" cy="551291"/>
            <a:chOff x="4727025" y="1332775"/>
            <a:chExt cx="59900" cy="69625"/>
          </a:xfrm>
        </p:grpSpPr>
        <p:sp>
          <p:nvSpPr>
            <p:cNvPr id="1078" name="Google Shape;1078;p6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 name="Google Shape;1079;p6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 name="Google Shape;1080;p65"/>
          <p:cNvGrpSpPr/>
          <p:nvPr/>
        </p:nvGrpSpPr>
        <p:grpSpPr>
          <a:xfrm>
            <a:off x="5731296" y="2314340"/>
            <a:ext cx="555653" cy="557031"/>
            <a:chOff x="4820425" y="1329900"/>
            <a:chExt cx="70175" cy="70350"/>
          </a:xfrm>
        </p:grpSpPr>
        <p:sp>
          <p:nvSpPr>
            <p:cNvPr id="1081" name="Google Shape;1081;p6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 name="Google Shape;1082;p6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 name="Google Shape;1083;p6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 name="Google Shape;1084;p6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5" name="Google Shape;1085;p65"/>
          <p:cNvGrpSpPr/>
          <p:nvPr/>
        </p:nvGrpSpPr>
        <p:grpSpPr>
          <a:xfrm>
            <a:off x="6357664" y="2318845"/>
            <a:ext cx="582574" cy="533871"/>
            <a:chOff x="4903200" y="1331525"/>
            <a:chExt cx="73575" cy="67425"/>
          </a:xfrm>
        </p:grpSpPr>
        <p:sp>
          <p:nvSpPr>
            <p:cNvPr id="1086" name="Google Shape;1086;p6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7" name="Google Shape;1087;p6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8" name="Google Shape;1088;p65"/>
          <p:cNvGrpSpPr/>
          <p:nvPr/>
        </p:nvGrpSpPr>
        <p:grpSpPr>
          <a:xfrm>
            <a:off x="5717142" y="3078709"/>
            <a:ext cx="583960" cy="565345"/>
            <a:chOff x="4815575" y="1416800"/>
            <a:chExt cx="73750" cy="71400"/>
          </a:xfrm>
        </p:grpSpPr>
        <p:sp>
          <p:nvSpPr>
            <p:cNvPr id="1089" name="Google Shape;1089;p6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0" name="Google Shape;1090;p6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1" name="Google Shape;1091;p6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2" name="Google Shape;1092;p65"/>
          <p:cNvGrpSpPr/>
          <p:nvPr/>
        </p:nvGrpSpPr>
        <p:grpSpPr>
          <a:xfrm>
            <a:off x="6351924" y="3108896"/>
            <a:ext cx="589898" cy="504970"/>
            <a:chOff x="4902475" y="1418875"/>
            <a:chExt cx="74500" cy="63775"/>
          </a:xfrm>
        </p:grpSpPr>
        <p:sp>
          <p:nvSpPr>
            <p:cNvPr id="1093" name="Google Shape;1093;p6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4" name="Google Shape;1094;p6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95" name="Google Shape;1095;p65"/>
          <p:cNvGrpSpPr/>
          <p:nvPr/>
        </p:nvGrpSpPr>
        <p:grpSpPr>
          <a:xfrm>
            <a:off x="5727139" y="3826000"/>
            <a:ext cx="563967" cy="567127"/>
            <a:chOff x="4818100" y="1507675"/>
            <a:chExt cx="71225" cy="71625"/>
          </a:xfrm>
        </p:grpSpPr>
        <p:sp>
          <p:nvSpPr>
            <p:cNvPr id="1096" name="Google Shape;1096;p6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7" name="Google Shape;1097;p6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8" name="Google Shape;1098;p6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99" name="Google Shape;1099;p6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0" name="Google Shape;1100;p65"/>
          <p:cNvGrpSpPr/>
          <p:nvPr/>
        </p:nvGrpSpPr>
        <p:grpSpPr>
          <a:xfrm>
            <a:off x="5040636" y="3829461"/>
            <a:ext cx="628301" cy="588505"/>
            <a:chOff x="4721450" y="1509475"/>
            <a:chExt cx="79350" cy="74325"/>
          </a:xfrm>
        </p:grpSpPr>
        <p:sp>
          <p:nvSpPr>
            <p:cNvPr id="1101" name="Google Shape;1101;p6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2" name="Google Shape;1102;p6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3" name="Google Shape;1103;p6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4" name="Google Shape;1104;p6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05" name="Google Shape;1105;p65"/>
          <p:cNvGrpSpPr/>
          <p:nvPr/>
        </p:nvGrpSpPr>
        <p:grpSpPr>
          <a:xfrm>
            <a:off x="6386170" y="3814027"/>
            <a:ext cx="557038" cy="562772"/>
            <a:chOff x="4906800" y="1507500"/>
            <a:chExt cx="70350" cy="71075"/>
          </a:xfrm>
        </p:grpSpPr>
        <p:sp>
          <p:nvSpPr>
            <p:cNvPr id="1106" name="Google Shape;1106;p6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7" name="Google Shape;1107;p6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8" name="Google Shape;1108;p6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09" name="Google Shape;1109;p6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0" name="Google Shape;1110;p6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1" name="Google Shape;1111;p65"/>
          <p:cNvGrpSpPr/>
          <p:nvPr/>
        </p:nvGrpSpPr>
        <p:grpSpPr>
          <a:xfrm>
            <a:off x="4423778" y="2340963"/>
            <a:ext cx="517934" cy="517934"/>
            <a:chOff x="3736598" y="2170606"/>
            <a:chExt cx="404889" cy="404889"/>
          </a:xfrm>
        </p:grpSpPr>
        <p:sp>
          <p:nvSpPr>
            <p:cNvPr id="1112" name="Google Shape;1112;p6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3" name="Google Shape;1113;p6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4" name="Google Shape;1114;p6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5" name="Google Shape;1115;p6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16" name="Google Shape;1116;p65"/>
          <p:cNvGrpSpPr/>
          <p:nvPr/>
        </p:nvGrpSpPr>
        <p:grpSpPr>
          <a:xfrm>
            <a:off x="3690839" y="2341061"/>
            <a:ext cx="586986" cy="517740"/>
            <a:chOff x="3161917" y="2170682"/>
            <a:chExt cx="458870" cy="404737"/>
          </a:xfrm>
        </p:grpSpPr>
        <p:sp>
          <p:nvSpPr>
            <p:cNvPr id="1117" name="Google Shape;1117;p6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8" name="Google Shape;1118;p6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19" name="Google Shape;1119;p6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0" name="Google Shape;1120;p65"/>
          <p:cNvGrpSpPr/>
          <p:nvPr/>
        </p:nvGrpSpPr>
        <p:grpSpPr>
          <a:xfrm>
            <a:off x="3713860" y="3102400"/>
            <a:ext cx="540943" cy="517963"/>
            <a:chOff x="3179914" y="2889488"/>
            <a:chExt cx="422876" cy="404911"/>
          </a:xfrm>
        </p:grpSpPr>
        <p:sp>
          <p:nvSpPr>
            <p:cNvPr id="1121" name="Google Shape;1121;p6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2" name="Google Shape;1122;p6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3" name="Google Shape;1123;p6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4" name="Google Shape;1124;p6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5" name="Google Shape;1125;p6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6" name="Google Shape;1126;p6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27" name="Google Shape;1127;p65"/>
          <p:cNvGrpSpPr/>
          <p:nvPr/>
        </p:nvGrpSpPr>
        <p:grpSpPr>
          <a:xfrm>
            <a:off x="4414654" y="3102358"/>
            <a:ext cx="536180" cy="518047"/>
            <a:chOff x="3729467" y="2889422"/>
            <a:chExt cx="419153" cy="404977"/>
          </a:xfrm>
        </p:grpSpPr>
        <p:sp>
          <p:nvSpPr>
            <p:cNvPr id="1128" name="Google Shape;1128;p6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29" name="Google Shape;1129;p6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0" name="Google Shape;1130;p6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1" name="Google Shape;1131;p6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2" name="Google Shape;1132;p6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3" name="Google Shape;1133;p6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4" name="Google Shape;1134;p6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35" name="Google Shape;1135;p65"/>
          <p:cNvGrpSpPr/>
          <p:nvPr/>
        </p:nvGrpSpPr>
        <p:grpSpPr>
          <a:xfrm>
            <a:off x="1951688" y="3445787"/>
            <a:ext cx="965351" cy="134611"/>
            <a:chOff x="4411970" y="2962952"/>
            <a:chExt cx="706544" cy="104212"/>
          </a:xfrm>
        </p:grpSpPr>
        <p:sp>
          <p:nvSpPr>
            <p:cNvPr id="1136" name="Google Shape;1136;p6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7" name="Google Shape;1137;p6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8" name="Google Shape;1138;p6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39" name="Google Shape;1139;p6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0" name="Google Shape;1140;p65"/>
          <p:cNvGrpSpPr/>
          <p:nvPr/>
        </p:nvGrpSpPr>
        <p:grpSpPr>
          <a:xfrm>
            <a:off x="1951688" y="3041077"/>
            <a:ext cx="960158" cy="289172"/>
            <a:chOff x="4411970" y="2726085"/>
            <a:chExt cx="643107" cy="193659"/>
          </a:xfrm>
        </p:grpSpPr>
        <p:sp>
          <p:nvSpPr>
            <p:cNvPr id="1141" name="Google Shape;1141;p6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2" name="Google Shape;1142;p6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3" name="Google Shape;1143;p6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4" name="Google Shape;1144;p65"/>
          <p:cNvGrpSpPr/>
          <p:nvPr/>
        </p:nvGrpSpPr>
        <p:grpSpPr>
          <a:xfrm>
            <a:off x="960185" y="3295400"/>
            <a:ext cx="811503" cy="252584"/>
            <a:chOff x="4411970" y="4340222"/>
            <a:chExt cx="779467" cy="242683"/>
          </a:xfrm>
        </p:grpSpPr>
        <p:sp>
          <p:nvSpPr>
            <p:cNvPr id="1145" name="Google Shape;1145;p6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6" name="Google Shape;1146;p6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47" name="Google Shape;1147;p6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48" name="Google Shape;1148;p65"/>
          <p:cNvGrpSpPr/>
          <p:nvPr/>
        </p:nvGrpSpPr>
        <p:grpSpPr>
          <a:xfrm>
            <a:off x="1951688" y="2709308"/>
            <a:ext cx="965160" cy="216230"/>
            <a:chOff x="4411970" y="2468674"/>
            <a:chExt cx="747317" cy="167425"/>
          </a:xfrm>
        </p:grpSpPr>
        <p:sp>
          <p:nvSpPr>
            <p:cNvPr id="1149" name="Google Shape;1149;p6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0" name="Google Shape;1150;p6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51" name="Google Shape;1151;p65"/>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2" name="Google Shape;1152;p65"/>
          <p:cNvGrpSpPr/>
          <p:nvPr/>
        </p:nvGrpSpPr>
        <p:grpSpPr>
          <a:xfrm>
            <a:off x="959254" y="2334687"/>
            <a:ext cx="1959041" cy="208784"/>
            <a:chOff x="6336019" y="3733725"/>
            <a:chExt cx="2566206" cy="351310"/>
          </a:xfrm>
        </p:grpSpPr>
        <p:sp>
          <p:nvSpPr>
            <p:cNvPr id="1153" name="Google Shape;1153;p65"/>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65"/>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65"/>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65"/>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57" name="Google Shape;1157;p65"/>
          <p:cNvGrpSpPr/>
          <p:nvPr/>
        </p:nvGrpSpPr>
        <p:grpSpPr>
          <a:xfrm>
            <a:off x="1951688" y="3950602"/>
            <a:ext cx="946551" cy="153200"/>
            <a:chOff x="4404545" y="3301592"/>
            <a:chExt cx="782403" cy="129272"/>
          </a:xfrm>
        </p:grpSpPr>
        <p:sp>
          <p:nvSpPr>
            <p:cNvPr id="1158" name="Google Shape;1158;p6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9" name="Google Shape;1159;p65"/>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0" name="Google Shape;1160;p65"/>
          <p:cNvGrpSpPr/>
          <p:nvPr/>
        </p:nvGrpSpPr>
        <p:grpSpPr>
          <a:xfrm>
            <a:off x="1951688" y="3695937"/>
            <a:ext cx="962257" cy="139127"/>
            <a:chOff x="4411970" y="3131459"/>
            <a:chExt cx="710520" cy="117397"/>
          </a:xfrm>
        </p:grpSpPr>
        <p:sp>
          <p:nvSpPr>
            <p:cNvPr id="1161" name="Google Shape;1161;p6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2" name="Google Shape;1162;p6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163" name="Google Shape;1163;p65"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64" name="Google Shape;1164;p65"/>
          <p:cNvGrpSpPr/>
          <p:nvPr/>
        </p:nvGrpSpPr>
        <p:grpSpPr>
          <a:xfrm>
            <a:off x="951833" y="3621603"/>
            <a:ext cx="823838" cy="458988"/>
            <a:chOff x="4411970" y="1801825"/>
            <a:chExt cx="734586" cy="409262"/>
          </a:xfrm>
        </p:grpSpPr>
        <p:sp>
          <p:nvSpPr>
            <p:cNvPr id="1165" name="Google Shape;1165;p6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6" name="Google Shape;1166;p6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67" name="Google Shape;1167;p65"/>
          <p:cNvGrpSpPr/>
          <p:nvPr/>
        </p:nvGrpSpPr>
        <p:grpSpPr>
          <a:xfrm>
            <a:off x="3056804" y="2339173"/>
            <a:ext cx="521514" cy="521514"/>
            <a:chOff x="5681300" y="2527788"/>
            <a:chExt cx="805800" cy="805800"/>
          </a:xfrm>
        </p:grpSpPr>
        <p:sp>
          <p:nvSpPr>
            <p:cNvPr id="1168" name="Google Shape;1168;p65"/>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69" name="Google Shape;1169;p6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0" name="Google Shape;1170;p65"/>
          <p:cNvGrpSpPr/>
          <p:nvPr/>
        </p:nvGrpSpPr>
        <p:grpSpPr>
          <a:xfrm>
            <a:off x="3051044" y="3094865"/>
            <a:ext cx="533033" cy="533033"/>
            <a:chOff x="4049800" y="640400"/>
            <a:chExt cx="858900" cy="858900"/>
          </a:xfrm>
        </p:grpSpPr>
        <p:sp>
          <p:nvSpPr>
            <p:cNvPr id="1171" name="Google Shape;1171;p65"/>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2" name="Google Shape;1172;p65"/>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73" name="Google Shape;1173;p65"/>
          <p:cNvGrpSpPr/>
          <p:nvPr/>
        </p:nvGrpSpPr>
        <p:grpSpPr>
          <a:xfrm>
            <a:off x="2976527" y="3772543"/>
            <a:ext cx="682068" cy="682068"/>
            <a:chOff x="5080188" y="927900"/>
            <a:chExt cx="961200" cy="961200"/>
          </a:xfrm>
        </p:grpSpPr>
        <p:sp>
          <p:nvSpPr>
            <p:cNvPr id="1174" name="Google Shape;1174;p65"/>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5" name="Google Shape;1175;p65"/>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6" name="Google Shape;1176;p65"/>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7" name="Google Shape;1177;p65"/>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8" name="Google Shape;1178;p6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79" name="Google Shape;1179;p6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0" name="Google Shape;1180;p6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1" name="Google Shape;1181;p6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182" name="Google Shape;1182;p65"/>
          <p:cNvGrpSpPr/>
          <p:nvPr/>
        </p:nvGrpSpPr>
        <p:grpSpPr>
          <a:xfrm>
            <a:off x="4440026" y="3869234"/>
            <a:ext cx="505650" cy="504006"/>
            <a:chOff x="6039282" y="1042577"/>
            <a:chExt cx="734315" cy="731929"/>
          </a:xfrm>
        </p:grpSpPr>
        <p:sp>
          <p:nvSpPr>
            <p:cNvPr id="1183" name="Google Shape;1183;p6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4" name="Google Shape;1184;p6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5" name="Google Shape;1185;p6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6" name="Google Shape;1186;p6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7" name="Google Shape;1187;p6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8" name="Google Shape;1188;p6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89" name="Google Shape;1189;p6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0" name="Google Shape;1190;p6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1" name="Google Shape;1191;p6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2" name="Google Shape;1192;p6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3" name="Google Shape;1193;p6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4" name="Google Shape;1194;p6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5" name="Google Shape;1195;p6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6" name="Google Shape;1196;p6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7" name="Google Shape;1197;p6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8" name="Google Shape;1198;p6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99" name="Google Shape;1199;p6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0" name="Google Shape;1200;p6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1" name="Google Shape;1201;p6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2" name="Google Shape;1202;p6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3" name="Google Shape;1203;p6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4" name="Google Shape;1204;p65"/>
          <p:cNvGrpSpPr/>
          <p:nvPr/>
        </p:nvGrpSpPr>
        <p:grpSpPr>
          <a:xfrm>
            <a:off x="5052628" y="2298862"/>
            <a:ext cx="567744" cy="602136"/>
            <a:chOff x="1825800" y="1651625"/>
            <a:chExt cx="539989" cy="571775"/>
          </a:xfrm>
        </p:grpSpPr>
        <p:sp>
          <p:nvSpPr>
            <p:cNvPr id="1205" name="Google Shape;1205;p65"/>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6" name="Google Shape;1206;p65"/>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7" name="Google Shape;1207;p65"/>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8" name="Google Shape;1208;p6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09" name="Google Shape;1209;p65"/>
          <p:cNvGrpSpPr/>
          <p:nvPr/>
        </p:nvGrpSpPr>
        <p:grpSpPr>
          <a:xfrm>
            <a:off x="3727557" y="3855579"/>
            <a:ext cx="508123" cy="507955"/>
            <a:chOff x="1897577" y="2802432"/>
            <a:chExt cx="492176" cy="492014"/>
          </a:xfrm>
        </p:grpSpPr>
        <p:sp>
          <p:nvSpPr>
            <p:cNvPr id="1210" name="Google Shape;1210;p6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1" name="Google Shape;1211;p6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2" name="Google Shape;1212;p6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3" name="Google Shape;1213;p6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4" name="Google Shape;1214;p6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5" name="Google Shape;1215;p6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6" name="Google Shape;1216;p6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7" name="Google Shape;1217;p6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8" name="Google Shape;1218;p6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9" name="Google Shape;1219;p6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0" name="Google Shape;1220;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1" name="Google Shape;1221;p65"/>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2" name="Google Shape;1222;p65"/>
          <p:cNvGrpSpPr/>
          <p:nvPr/>
        </p:nvGrpSpPr>
        <p:grpSpPr>
          <a:xfrm>
            <a:off x="959087" y="4169123"/>
            <a:ext cx="809227" cy="200842"/>
            <a:chOff x="2013045" y="4813233"/>
            <a:chExt cx="921986" cy="228854"/>
          </a:xfrm>
        </p:grpSpPr>
        <p:sp>
          <p:nvSpPr>
            <p:cNvPr id="1223" name="Google Shape;1223;p65"/>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4" name="Google Shape;1224;p65"/>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25" name="Google Shape;1225;p65"/>
          <p:cNvGrpSpPr/>
          <p:nvPr/>
        </p:nvGrpSpPr>
        <p:grpSpPr>
          <a:xfrm>
            <a:off x="967547" y="2656004"/>
            <a:ext cx="792421" cy="269941"/>
            <a:chOff x="1046767" y="4756633"/>
            <a:chExt cx="859646" cy="292841"/>
          </a:xfrm>
        </p:grpSpPr>
        <p:sp>
          <p:nvSpPr>
            <p:cNvPr id="1226" name="Google Shape;1226;p65"/>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7" name="Google Shape;1227;p65"/>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28" name="Google Shape;1228;p65"/>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29" name="Google Shape;1229;p65"/>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0" name="Google Shape;1230;p65"/>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1" name="Google Shape;1231;p65"/>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2" name="Google Shape;1232;p65"/>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33" name="Google Shape;1233;p65"/>
          <p:cNvGrpSpPr/>
          <p:nvPr/>
        </p:nvGrpSpPr>
        <p:grpSpPr>
          <a:xfrm>
            <a:off x="7103403" y="2550562"/>
            <a:ext cx="166473" cy="141497"/>
            <a:chOff x="4660325" y="1866850"/>
            <a:chExt cx="68350" cy="58100"/>
          </a:xfrm>
        </p:grpSpPr>
        <p:sp>
          <p:nvSpPr>
            <p:cNvPr id="1234" name="Google Shape;1234;p6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5" name="Google Shape;1235;p6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6" name="Google Shape;1236;p65"/>
          <p:cNvGrpSpPr/>
          <p:nvPr/>
        </p:nvGrpSpPr>
        <p:grpSpPr>
          <a:xfrm>
            <a:off x="7412747" y="2576286"/>
            <a:ext cx="162515" cy="90049"/>
            <a:chOff x="4791775" y="1877500"/>
            <a:chExt cx="66725" cy="36975"/>
          </a:xfrm>
        </p:grpSpPr>
        <p:sp>
          <p:nvSpPr>
            <p:cNvPr id="1237" name="Google Shape;1237;p6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38" name="Google Shape;1238;p6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39" name="Google Shape;1239;p65"/>
          <p:cNvGrpSpPr/>
          <p:nvPr/>
        </p:nvGrpSpPr>
        <p:grpSpPr>
          <a:xfrm>
            <a:off x="7734460" y="2576286"/>
            <a:ext cx="144979" cy="90049"/>
            <a:chOff x="4923925" y="1877500"/>
            <a:chExt cx="59525" cy="36975"/>
          </a:xfrm>
        </p:grpSpPr>
        <p:sp>
          <p:nvSpPr>
            <p:cNvPr id="1240" name="Google Shape;1240;p6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1" name="Google Shape;1241;p6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2" name="Google Shape;1242;p65"/>
          <p:cNvGrpSpPr/>
          <p:nvPr/>
        </p:nvGrpSpPr>
        <p:grpSpPr>
          <a:xfrm>
            <a:off x="8028952" y="2558477"/>
            <a:ext cx="141447" cy="125667"/>
            <a:chOff x="5058450" y="1870100"/>
            <a:chExt cx="58075" cy="51600"/>
          </a:xfrm>
        </p:grpSpPr>
        <p:sp>
          <p:nvSpPr>
            <p:cNvPr id="1243" name="Google Shape;1243;p6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4" name="Google Shape;1244;p6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5" name="Google Shape;1245;p65"/>
          <p:cNvGrpSpPr/>
          <p:nvPr/>
        </p:nvGrpSpPr>
        <p:grpSpPr>
          <a:xfrm>
            <a:off x="7443466" y="2980885"/>
            <a:ext cx="101077" cy="107645"/>
            <a:chOff x="4811425" y="2065025"/>
            <a:chExt cx="41500" cy="44200"/>
          </a:xfrm>
        </p:grpSpPr>
        <p:sp>
          <p:nvSpPr>
            <p:cNvPr id="1246" name="Google Shape;1246;p6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7" name="Google Shape;1247;p6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48" name="Google Shape;1248;p65"/>
          <p:cNvGrpSpPr/>
          <p:nvPr/>
        </p:nvGrpSpPr>
        <p:grpSpPr>
          <a:xfrm>
            <a:off x="7735904" y="2981098"/>
            <a:ext cx="120867" cy="107218"/>
            <a:chOff x="4929875" y="2065025"/>
            <a:chExt cx="49625" cy="44025"/>
          </a:xfrm>
        </p:grpSpPr>
        <p:sp>
          <p:nvSpPr>
            <p:cNvPr id="1249" name="Google Shape;1249;p6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0" name="Google Shape;1250;p6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1" name="Google Shape;1251;p65"/>
          <p:cNvGrpSpPr/>
          <p:nvPr/>
        </p:nvGrpSpPr>
        <p:grpSpPr>
          <a:xfrm>
            <a:off x="8064572" y="2984112"/>
            <a:ext cx="70206" cy="101191"/>
            <a:chOff x="5083925" y="2066350"/>
            <a:chExt cx="28825" cy="41550"/>
          </a:xfrm>
        </p:grpSpPr>
        <p:sp>
          <p:nvSpPr>
            <p:cNvPr id="1252" name="Google Shape;1252;p6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3" name="Google Shape;1253;p6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4" name="Google Shape;1254;p65"/>
          <p:cNvGrpSpPr/>
          <p:nvPr/>
        </p:nvGrpSpPr>
        <p:grpSpPr>
          <a:xfrm>
            <a:off x="7096126" y="2999759"/>
            <a:ext cx="181026" cy="69896"/>
            <a:chOff x="4659775" y="2072775"/>
            <a:chExt cx="74325" cy="28700"/>
          </a:xfrm>
        </p:grpSpPr>
        <p:sp>
          <p:nvSpPr>
            <p:cNvPr id="1255" name="Google Shape;1255;p6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6" name="Google Shape;1256;p6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7" name="Google Shape;1257;p6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58" name="Google Shape;1258;p65"/>
          <p:cNvGrpSpPr/>
          <p:nvPr/>
        </p:nvGrpSpPr>
        <p:grpSpPr>
          <a:xfrm>
            <a:off x="8015982" y="2790324"/>
            <a:ext cx="167387" cy="89197"/>
            <a:chOff x="4662475" y="1976500"/>
            <a:chExt cx="68725" cy="36625"/>
          </a:xfrm>
        </p:grpSpPr>
        <p:sp>
          <p:nvSpPr>
            <p:cNvPr id="1259" name="Google Shape;1259;p6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0" name="Google Shape;1260;p6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1" name="Google Shape;1261;p6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2" name="Google Shape;1262;p65"/>
          <p:cNvGrpSpPr/>
          <p:nvPr/>
        </p:nvGrpSpPr>
        <p:grpSpPr>
          <a:xfrm>
            <a:off x="7712887" y="2793764"/>
            <a:ext cx="166899" cy="82317"/>
            <a:chOff x="4920150" y="1977875"/>
            <a:chExt cx="68525" cy="33800"/>
          </a:xfrm>
        </p:grpSpPr>
        <p:sp>
          <p:nvSpPr>
            <p:cNvPr id="1263" name="Google Shape;1263;p6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4" name="Google Shape;1264;p6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5" name="Google Shape;1265;p6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66" name="Google Shape;1266;p65"/>
          <p:cNvGrpSpPr/>
          <p:nvPr/>
        </p:nvGrpSpPr>
        <p:grpSpPr>
          <a:xfrm>
            <a:off x="7124044" y="3197682"/>
            <a:ext cx="125190" cy="127859"/>
            <a:chOff x="4676550" y="2160575"/>
            <a:chExt cx="51400" cy="52500"/>
          </a:xfrm>
        </p:grpSpPr>
        <p:sp>
          <p:nvSpPr>
            <p:cNvPr id="1267" name="Google Shape;1267;p6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8" name="Google Shape;1268;p6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69" name="Google Shape;1269;p6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70" name="Google Shape;1270;p65"/>
          <p:cNvGrpSpPr/>
          <p:nvPr/>
        </p:nvGrpSpPr>
        <p:grpSpPr>
          <a:xfrm>
            <a:off x="7421302" y="3204714"/>
            <a:ext cx="145405" cy="113794"/>
            <a:chOff x="4768325" y="2163475"/>
            <a:chExt cx="59700" cy="46725"/>
          </a:xfrm>
        </p:grpSpPr>
        <p:sp>
          <p:nvSpPr>
            <p:cNvPr id="1271" name="Google Shape;1271;p6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2" name="Google Shape;1272;p6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73" name="Google Shape;1273;p65"/>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4" name="Google Shape;1274;p65"/>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5" name="Google Shape;1275;p65"/>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6" name="Google Shape;1276;p65"/>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7" name="Google Shape;1277;p65"/>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78" name="Google Shape;1278;p65"/>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79" name="Google Shape;1279;p65"/>
          <p:cNvGrpSpPr/>
          <p:nvPr/>
        </p:nvGrpSpPr>
        <p:grpSpPr>
          <a:xfrm>
            <a:off x="7437621" y="3459808"/>
            <a:ext cx="112768" cy="106853"/>
            <a:chOff x="4768575" y="2253950"/>
            <a:chExt cx="46300" cy="43875"/>
          </a:xfrm>
        </p:grpSpPr>
        <p:sp>
          <p:nvSpPr>
            <p:cNvPr id="1280" name="Google Shape;1280;p6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1" name="Google Shape;1281;p6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2" name="Google Shape;1282;p65"/>
          <p:cNvGrpSpPr/>
          <p:nvPr/>
        </p:nvGrpSpPr>
        <p:grpSpPr>
          <a:xfrm>
            <a:off x="7737243" y="3948834"/>
            <a:ext cx="118187" cy="146246"/>
            <a:chOff x="4960900" y="2433225"/>
            <a:chExt cx="48525" cy="60050"/>
          </a:xfrm>
        </p:grpSpPr>
        <p:sp>
          <p:nvSpPr>
            <p:cNvPr id="1283" name="Google Shape;1283;p6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4" name="Google Shape;1284;p6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285" name="Google Shape;1285;p65"/>
          <p:cNvGrpSpPr/>
          <p:nvPr/>
        </p:nvGrpSpPr>
        <p:grpSpPr>
          <a:xfrm>
            <a:off x="7425808" y="4212895"/>
            <a:ext cx="136394" cy="143810"/>
            <a:chOff x="4854075" y="2527625"/>
            <a:chExt cx="56000" cy="59050"/>
          </a:xfrm>
        </p:grpSpPr>
        <p:sp>
          <p:nvSpPr>
            <p:cNvPr id="1286" name="Google Shape;1286;p6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7" name="Google Shape;1287;p6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288" name="Google Shape;1288;p65"/>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89" name="Google Shape;1289;p65"/>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0" name="Google Shape;1290;p65"/>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291" name="Google Shape;1291;p65"/>
          <p:cNvGrpSpPr/>
          <p:nvPr/>
        </p:nvGrpSpPr>
        <p:grpSpPr>
          <a:xfrm>
            <a:off x="8050020" y="3676639"/>
            <a:ext cx="99312" cy="160797"/>
            <a:chOff x="5059700" y="2334775"/>
            <a:chExt cx="40775" cy="66025"/>
          </a:xfrm>
        </p:grpSpPr>
        <p:sp>
          <p:nvSpPr>
            <p:cNvPr id="1292" name="Google Shape;1292;p6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3" name="Google Shape;1293;p6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4" name="Google Shape;1294;p6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5" name="Google Shape;1295;p6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6" name="Google Shape;1296;p6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7" name="Google Shape;1297;p6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8" name="Google Shape;1298;p6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99" name="Google Shape;1299;p6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0" name="Google Shape;1300;p6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1" name="Google Shape;1301;p65"/>
          <p:cNvGrpSpPr/>
          <p:nvPr/>
        </p:nvGrpSpPr>
        <p:grpSpPr>
          <a:xfrm>
            <a:off x="8007184" y="3941771"/>
            <a:ext cx="184984" cy="160371"/>
            <a:chOff x="5037700" y="2430325"/>
            <a:chExt cx="75950" cy="65850"/>
          </a:xfrm>
        </p:grpSpPr>
        <p:sp>
          <p:nvSpPr>
            <p:cNvPr id="1302" name="Google Shape;1302;p6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3" name="Google Shape;1303;p6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04" name="Google Shape;1304;p65"/>
          <p:cNvGrpSpPr/>
          <p:nvPr/>
        </p:nvGrpSpPr>
        <p:grpSpPr>
          <a:xfrm>
            <a:off x="7426689" y="3708223"/>
            <a:ext cx="173014" cy="97629"/>
            <a:chOff x="4756975" y="2341800"/>
            <a:chExt cx="91975" cy="51925"/>
          </a:xfrm>
        </p:grpSpPr>
        <p:sp>
          <p:nvSpPr>
            <p:cNvPr id="1305" name="Google Shape;1305;p6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6" name="Google Shape;1306;p6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7" name="Google Shape;1307;p6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8" name="Google Shape;1308;p6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09" name="Google Shape;1309;p6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0" name="Google Shape;1310;p6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1" name="Google Shape;1311;p6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2" name="Google Shape;1312;p6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3" name="Google Shape;1313;p6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4" name="Google Shape;1314;p6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5" name="Google Shape;1315;p6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6" name="Google Shape;1316;p6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7" name="Google Shape;1317;p6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8" name="Google Shape;1318;p6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19" name="Google Shape;1319;p6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0" name="Google Shape;1320;p6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1" name="Google Shape;1321;p6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2" name="Google Shape;1322;p6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3" name="Google Shape;1323;p6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4" name="Google Shape;1324;p6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325" name="Google Shape;1325;p65"/>
          <p:cNvGrpSpPr/>
          <p:nvPr/>
        </p:nvGrpSpPr>
        <p:grpSpPr>
          <a:xfrm>
            <a:off x="7693626" y="4196920"/>
            <a:ext cx="212497" cy="175761"/>
            <a:chOff x="4943575" y="2516350"/>
            <a:chExt cx="98675" cy="81700"/>
          </a:xfrm>
        </p:grpSpPr>
        <p:sp>
          <p:nvSpPr>
            <p:cNvPr id="1326" name="Google Shape;1326;p6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7" name="Google Shape;1327;p6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8" name="Google Shape;1328;p6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29" name="Google Shape;1329;p6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0" name="Google Shape;1330;p6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1" name="Google Shape;1331;p6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2" name="Google Shape;1332;p6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3" name="Google Shape;1333;p6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4" name="Google Shape;1334;p6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5" name="Google Shape;1335;p6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6" name="Google Shape;1336;p6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7" name="Google Shape;1337;p6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8" name="Google Shape;1338;p6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39" name="Google Shape;1339;p6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0" name="Google Shape;1340;p6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1" name="Google Shape;1341;p6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2" name="Google Shape;1342;p6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3" name="Google Shape;1343;p6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4" name="Google Shape;1344;p6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5" name="Google Shape;1345;p6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6" name="Google Shape;1346;p6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7" name="Google Shape;1347;p6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8" name="Google Shape;1348;p6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49" name="Google Shape;1349;p6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0" name="Google Shape;1350;p6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1" name="Google Shape;1351;p6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2" name="Google Shape;1352;p6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3" name="Google Shape;1353;p6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4" name="Google Shape;1354;p6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5" name="Google Shape;1355;p6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6" name="Google Shape;1356;p6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7" name="Google Shape;1357;p6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8" name="Google Shape;1358;p6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59" name="Google Shape;1359;p6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0" name="Google Shape;1360;p6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1" name="Google Shape;1361;p6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2" name="Google Shape;1362;p6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3" name="Google Shape;1363;p6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4" name="Google Shape;1364;p6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5" name="Google Shape;1365;p6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6" name="Google Shape;1366;p6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7" name="Google Shape;1367;p6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8" name="Google Shape;1368;p6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69" name="Google Shape;1369;p6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0" name="Google Shape;1370;p6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1" name="Google Shape;1371;p6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2" name="Google Shape;1372;p6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3" name="Google Shape;1373;p6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4" name="Google Shape;1374;p6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5" name="Google Shape;1375;p6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6" name="Google Shape;1376;p6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7" name="Google Shape;1377;p6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8" name="Google Shape;1378;p6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79" name="Google Shape;1379;p6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0" name="Google Shape;1380;p6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1" name="Google Shape;1381;p6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2" name="Google Shape;1382;p6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3" name="Google Shape;1383;p6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4" name="Google Shape;1384;p6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5" name="Google Shape;1385;p6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6" name="Google Shape;1386;p6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7" name="Google Shape;1387;p6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8" name="Google Shape;1388;p6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89" name="Google Shape;1389;p6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0" name="Google Shape;1390;p6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1" name="Google Shape;1391;p6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2" name="Google Shape;1392;p6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3" name="Google Shape;1393;p6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4" name="Google Shape;1394;p6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5" name="Google Shape;1395;p6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6" name="Google Shape;1396;p6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7" name="Google Shape;1397;p6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8" name="Google Shape;1398;p6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99" name="Google Shape;1399;p6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0" name="Google Shape;1400;p6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1" name="Google Shape;1401;p6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2" name="Google Shape;1402;p6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3" name="Google Shape;1403;p6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404" name="Google Shape;1404;p65"/>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5" name="Google Shape;1405;p65"/>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6" name="Google Shape;1406;p65"/>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7" name="Google Shape;1407;p65"/>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08" name="Google Shape;1408;p65"/>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Use our editable graphic resources...</a:t>
            </a:r>
            <a:endParaRPr lang="en-GB"/>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412"/>
        <p:cNvGrpSpPr/>
        <p:nvPr/>
      </p:nvGrpSpPr>
      <p:grpSpPr>
        <a:xfrm>
          <a:off x="0" y="0"/>
          <a:ext cx="0" cy="0"/>
          <a:chOff x="0" y="0"/>
          <a:chExt cx="0" cy="0"/>
        </a:xfrm>
      </p:grpSpPr>
      <p:grpSp>
        <p:nvGrpSpPr>
          <p:cNvPr id="1413" name="Google Shape;1413;p66"/>
          <p:cNvGrpSpPr/>
          <p:nvPr/>
        </p:nvGrpSpPr>
        <p:grpSpPr>
          <a:xfrm>
            <a:off x="752796" y="2869970"/>
            <a:ext cx="2622876" cy="1333540"/>
            <a:chOff x="238125" y="1038125"/>
            <a:chExt cx="7146800" cy="3633625"/>
          </a:xfrm>
        </p:grpSpPr>
        <p:sp>
          <p:nvSpPr>
            <p:cNvPr id="1414" name="Google Shape;1414;p6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5" name="Google Shape;1415;p6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6" name="Google Shape;1416;p6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7" name="Google Shape;1417;p6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8" name="Google Shape;1418;p6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19" name="Google Shape;1419;p6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0" name="Google Shape;1420;p6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1" name="Google Shape;1421;p6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2" name="Google Shape;1422;p6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3" name="Google Shape;1423;p6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4" name="Google Shape;1424;p6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5" name="Google Shape;1425;p6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6" name="Google Shape;1426;p6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7" name="Google Shape;1427;p6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8" name="Google Shape;1428;p6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29" name="Google Shape;1429;p6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0" name="Google Shape;1430;p6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1" name="Google Shape;1431;p6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2" name="Google Shape;1432;p6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3" name="Google Shape;1433;p6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4" name="Google Shape;1434;p6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5" name="Google Shape;1435;p6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6" name="Google Shape;1436;p6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7" name="Google Shape;1437;p6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8" name="Google Shape;1438;p6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39" name="Google Shape;1439;p6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0" name="Google Shape;1440;p6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1" name="Google Shape;1441;p6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2" name="Google Shape;1442;p6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3" name="Google Shape;1443;p6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4" name="Google Shape;1444;p6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5" name="Google Shape;1445;p6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6" name="Google Shape;1446;p6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7" name="Google Shape;1447;p6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8" name="Google Shape;1448;p6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49" name="Google Shape;1449;p6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0" name="Google Shape;1450;p6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1" name="Google Shape;1451;p6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2" name="Google Shape;1452;p6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3" name="Google Shape;1453;p6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4" name="Google Shape;1454;p6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5" name="Google Shape;1455;p6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6" name="Google Shape;1456;p6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7" name="Google Shape;1457;p6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8" name="Google Shape;1458;p6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9" name="Google Shape;1459;p6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0" name="Google Shape;1460;p6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1" name="Google Shape;1461;p6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2" name="Google Shape;1462;p6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3" name="Google Shape;1463;p6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4" name="Google Shape;1464;p6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5" name="Google Shape;1465;p6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6" name="Google Shape;1466;p6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7" name="Google Shape;1467;p6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8" name="Google Shape;1468;p6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69" name="Google Shape;1469;p6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0" name="Google Shape;1470;p6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1" name="Google Shape;1471;p6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2" name="Google Shape;1472;p6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3" name="Google Shape;1473;p6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4" name="Google Shape;1474;p6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5" name="Google Shape;1475;p6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6" name="Google Shape;1476;p6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7" name="Google Shape;1477;p6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8" name="Google Shape;1478;p6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79" name="Google Shape;1479;p6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0" name="Google Shape;1480;p6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1" name="Google Shape;1481;p6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2" name="Google Shape;1482;p6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3" name="Google Shape;1483;p6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4" name="Google Shape;1484;p6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5" name="Google Shape;1485;p6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6" name="Google Shape;1486;p6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7" name="Google Shape;1487;p6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8" name="Google Shape;1488;p6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89" name="Google Shape;1489;p6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0" name="Google Shape;1490;p6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1" name="Google Shape;1491;p6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2" name="Google Shape;1492;p6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3" name="Google Shape;1493;p6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4" name="Google Shape;1494;p6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5" name="Google Shape;1495;p6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6" name="Google Shape;1496;p6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7" name="Google Shape;1497;p6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8" name="Google Shape;1498;p6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9" name="Google Shape;1499;p6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0" name="Google Shape;1500;p6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1" name="Google Shape;1501;p6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2" name="Google Shape;1502;p6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3" name="Google Shape;1503;p6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4" name="Google Shape;1504;p6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5" name="Google Shape;1505;p6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6" name="Google Shape;1506;p6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7" name="Google Shape;1507;p6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8" name="Google Shape;1508;p6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09" name="Google Shape;1509;p6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0" name="Google Shape;1510;p6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1" name="Google Shape;1511;p6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2" name="Google Shape;1512;p6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3" name="Google Shape;1513;p6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4" name="Google Shape;1514;p6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5" name="Google Shape;1515;p6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6" name="Google Shape;1516;p6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7" name="Google Shape;1517;p6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8" name="Google Shape;1518;p6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19" name="Google Shape;1519;p6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0" name="Google Shape;1520;p6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1" name="Google Shape;1521;p6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2" name="Google Shape;1522;p6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3" name="Google Shape;1523;p6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4" name="Google Shape;1524;p6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5" name="Google Shape;1525;p6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6" name="Google Shape;1526;p6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7" name="Google Shape;1527;p6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8" name="Google Shape;1528;p6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29" name="Google Shape;1529;p6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0" name="Google Shape;1530;p6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1" name="Google Shape;1531;p6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2" name="Google Shape;1532;p6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3" name="Google Shape;1533;p6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4" name="Google Shape;1534;p6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5" name="Google Shape;1535;p6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6" name="Google Shape;1536;p6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7" name="Google Shape;1537;p6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8" name="Google Shape;1538;p6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39" name="Google Shape;1539;p6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0" name="Google Shape;1540;p6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1" name="Google Shape;1541;p6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2" name="Google Shape;1542;p6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3" name="Google Shape;1543;p6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4" name="Google Shape;1544;p6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5" name="Google Shape;1545;p6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6" name="Google Shape;1546;p6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7" name="Google Shape;1547;p6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8" name="Google Shape;1548;p6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9" name="Google Shape;1549;p6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0" name="Google Shape;1550;p6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1" name="Google Shape;1551;p6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2" name="Google Shape;1552;p6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3" name="Google Shape;1553;p6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4" name="Google Shape;1554;p6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5" name="Google Shape;1555;p6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6" name="Google Shape;1556;p6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7" name="Google Shape;1557;p6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8" name="Google Shape;1558;p6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59" name="Google Shape;1559;p6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0" name="Google Shape;1560;p6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1" name="Google Shape;1561;p6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2" name="Google Shape;1562;p6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3" name="Google Shape;1563;p6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4" name="Google Shape;1564;p6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5" name="Google Shape;1565;p6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6" name="Google Shape;1566;p6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7" name="Google Shape;1567;p6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8" name="Google Shape;1568;p6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69" name="Google Shape;1569;p6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0" name="Google Shape;1570;p6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1" name="Google Shape;1571;p6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2" name="Google Shape;1572;p6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3" name="Google Shape;1573;p6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4" name="Google Shape;1574;p6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5" name="Google Shape;1575;p6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6" name="Google Shape;1576;p6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7" name="Google Shape;1577;p6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8" name="Google Shape;1578;p6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79" name="Google Shape;1579;p6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0" name="Google Shape;1580;p6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1" name="Google Shape;1581;p6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2" name="Google Shape;1582;p6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3" name="Google Shape;1583;p6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4" name="Google Shape;1584;p6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5" name="Google Shape;1585;p6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6" name="Google Shape;1586;p6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7" name="Google Shape;1587;p6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8" name="Google Shape;1588;p6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89" name="Google Shape;1589;p6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0" name="Google Shape;1590;p6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1" name="Google Shape;1591;p6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2" name="Google Shape;1592;p6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3" name="Google Shape;1593;p6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4" name="Google Shape;1594;p6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5" name="Google Shape;1595;p6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6" name="Google Shape;1596;p6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7" name="Google Shape;1597;p6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8" name="Google Shape;1598;p6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9" name="Google Shape;1599;p6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0" name="Google Shape;1600;p6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1" name="Google Shape;1601;p6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2" name="Google Shape;1602;p6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3" name="Google Shape;1603;p6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4" name="Google Shape;1604;p6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5" name="Google Shape;1605;p6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6" name="Google Shape;1606;p6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7" name="Google Shape;1607;p6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8" name="Google Shape;1608;p6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09" name="Google Shape;1609;p6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0" name="Google Shape;1610;p6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1" name="Google Shape;1611;p6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2" name="Google Shape;1612;p6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3" name="Google Shape;1613;p6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4" name="Google Shape;1614;p6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5" name="Google Shape;1615;p6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6" name="Google Shape;1616;p6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7" name="Google Shape;1617;p6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8" name="Google Shape;1618;p6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19" name="Google Shape;1619;p6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0" name="Google Shape;1620;p6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1" name="Google Shape;1621;p6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2" name="Google Shape;1622;p6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3" name="Google Shape;1623;p6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4" name="Google Shape;1624;p6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5" name="Google Shape;1625;p6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6" name="Google Shape;1626;p6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7" name="Google Shape;1627;p6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8" name="Google Shape;1628;p6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29" name="Google Shape;1629;p6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0" name="Google Shape;1630;p6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1" name="Google Shape;1631;p6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2" name="Google Shape;1632;p6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3" name="Google Shape;1633;p6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4" name="Google Shape;1634;p6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5" name="Google Shape;1635;p6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6" name="Google Shape;1636;p6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7" name="Google Shape;1637;p6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8" name="Google Shape;1638;p6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39" name="Google Shape;1639;p6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0" name="Google Shape;1640;p6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1" name="Google Shape;1641;p6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2" name="Google Shape;1642;p6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3" name="Google Shape;1643;p6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4" name="Google Shape;1644;p6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5" name="Google Shape;1645;p6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6" name="Google Shape;1646;p6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7" name="Google Shape;1647;p6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8" name="Google Shape;1648;p6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49" name="Google Shape;1649;p6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0" name="Google Shape;1650;p6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1" name="Google Shape;1651;p6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2" name="Google Shape;1652;p6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3" name="Google Shape;1653;p6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4" name="Google Shape;1654;p6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5" name="Google Shape;1655;p6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6" name="Google Shape;1656;p6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7" name="Google Shape;1657;p6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8" name="Google Shape;1658;p6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59" name="Google Shape;1659;p6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0" name="Google Shape;1660;p6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1" name="Google Shape;1661;p6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2" name="Google Shape;1662;p6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3" name="Google Shape;1663;p6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4" name="Google Shape;1664;p6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5" name="Google Shape;1665;p6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6" name="Google Shape;1666;p6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7" name="Google Shape;1667;p6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8" name="Google Shape;1668;p6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9" name="Google Shape;1669;p6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0" name="Google Shape;1670;p6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1" name="Google Shape;1671;p6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2" name="Google Shape;1672;p6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3" name="Google Shape;1673;p6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4" name="Google Shape;1674;p6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5" name="Google Shape;1675;p6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6" name="Google Shape;1676;p6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7" name="Google Shape;1677;p6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8" name="Google Shape;1678;p6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9" name="Google Shape;1679;p6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0" name="Google Shape;1680;p6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1" name="Google Shape;1681;p6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2" name="Google Shape;1682;p6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3" name="Google Shape;1683;p6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4" name="Google Shape;1684;p6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5" name="Google Shape;1685;p6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6" name="Google Shape;1686;p6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7" name="Google Shape;1687;p6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8" name="Google Shape;1688;p6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89" name="Google Shape;1689;p6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0" name="Google Shape;1690;p6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1" name="Google Shape;1691;p6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2" name="Google Shape;1692;p6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3" name="Google Shape;1693;p6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4" name="Google Shape;1694;p6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5" name="Google Shape;1695;p6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6" name="Google Shape;1696;p6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7" name="Google Shape;1697;p6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8" name="Google Shape;1698;p6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99" name="Google Shape;1699;p6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0" name="Google Shape;1700;p6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1" name="Google Shape;1701;p6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2" name="Google Shape;1702;p6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3" name="Google Shape;1703;p6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4" name="Google Shape;1704;p6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5" name="Google Shape;1705;p6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6" name="Google Shape;1706;p6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7" name="Google Shape;1707;p6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8" name="Google Shape;1708;p6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09" name="Google Shape;1709;p6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0" name="Google Shape;1710;p6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1" name="Google Shape;1711;p6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2" name="Google Shape;1712;p6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3" name="Google Shape;1713;p6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4" name="Google Shape;1714;p6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5" name="Google Shape;1715;p6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6" name="Google Shape;1716;p6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7" name="Google Shape;1717;p6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8" name="Google Shape;1718;p6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19" name="Google Shape;1719;p6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0" name="Google Shape;1720;p6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1" name="Google Shape;1721;p6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2" name="Google Shape;1722;p6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3" name="Google Shape;1723;p6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4" name="Google Shape;1724;p6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5" name="Google Shape;1725;p6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6" name="Google Shape;1726;p6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7" name="Google Shape;1727;p6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8" name="Google Shape;1728;p6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29" name="Google Shape;1729;p6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0" name="Google Shape;1730;p6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1" name="Google Shape;1731;p6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2" name="Google Shape;1732;p6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3" name="Google Shape;1733;p6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4" name="Google Shape;1734;p6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5" name="Google Shape;1735;p6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6" name="Google Shape;1736;p6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7" name="Google Shape;1737;p6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8" name="Google Shape;1738;p6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39" name="Google Shape;1739;p6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0" name="Google Shape;1740;p6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1" name="Google Shape;1741;p6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2" name="Google Shape;1742;p6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3" name="Google Shape;1743;p6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4" name="Google Shape;1744;p6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5" name="Google Shape;1745;p6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6" name="Google Shape;1746;p6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7" name="Google Shape;1747;p6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8" name="Google Shape;1748;p6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49" name="Google Shape;1749;p6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0" name="Google Shape;1750;p6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1" name="Google Shape;1751;p6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2" name="Google Shape;1752;p6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3" name="Google Shape;1753;p6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4" name="Google Shape;1754;p6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5" name="Google Shape;1755;p6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6" name="Google Shape;1756;p6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7" name="Google Shape;1757;p6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8" name="Google Shape;1758;p6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59" name="Google Shape;1759;p6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0" name="Google Shape;1760;p6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1" name="Google Shape;1761;p6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2" name="Google Shape;1762;p6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3" name="Google Shape;1763;p6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4" name="Google Shape;1764;p6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5" name="Google Shape;1765;p6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6" name="Google Shape;1766;p6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7" name="Google Shape;1767;p6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8" name="Google Shape;1768;p6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69" name="Google Shape;1769;p6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0" name="Google Shape;1770;p6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1" name="Google Shape;1771;p6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2" name="Google Shape;1772;p6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3" name="Google Shape;1773;p6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4" name="Google Shape;1774;p6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5" name="Google Shape;1775;p6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6" name="Google Shape;1776;p6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7" name="Google Shape;1777;p6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8" name="Google Shape;1778;p6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79" name="Google Shape;1779;p6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0" name="Google Shape;1780;p6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1" name="Google Shape;1781;p6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2" name="Google Shape;1782;p6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3" name="Google Shape;1783;p6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4" name="Google Shape;1784;p6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5" name="Google Shape;1785;p6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6" name="Google Shape;1786;p6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7" name="Google Shape;1787;p6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8" name="Google Shape;1788;p6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89" name="Google Shape;1789;p6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0" name="Google Shape;1790;p6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1" name="Google Shape;1791;p6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2" name="Google Shape;1792;p6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3" name="Google Shape;1793;p6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4" name="Google Shape;1794;p6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5" name="Google Shape;1795;p6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6" name="Google Shape;1796;p6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7" name="Google Shape;1797;p6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8" name="Google Shape;1798;p6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799" name="Google Shape;1799;p6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0" name="Google Shape;1800;p6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1" name="Google Shape;1801;p6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2" name="Google Shape;1802;p6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3" name="Google Shape;1803;p6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4" name="Google Shape;1804;p6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5" name="Google Shape;1805;p6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6" name="Google Shape;1806;p6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7" name="Google Shape;1807;p6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8" name="Google Shape;1808;p6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09" name="Google Shape;1809;p6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0" name="Google Shape;1810;p6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1" name="Google Shape;1811;p6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2" name="Google Shape;1812;p6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3" name="Google Shape;1813;p6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4" name="Google Shape;1814;p6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5" name="Google Shape;1815;p6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6" name="Google Shape;1816;p6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7" name="Google Shape;1817;p6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8" name="Google Shape;1818;p6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19" name="Google Shape;1819;p6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0" name="Google Shape;1820;p6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1" name="Google Shape;1821;p6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2" name="Google Shape;1822;p6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3" name="Google Shape;1823;p6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4" name="Google Shape;1824;p6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5" name="Google Shape;1825;p6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6" name="Google Shape;1826;p6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7" name="Google Shape;1827;p6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8" name="Google Shape;1828;p6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29" name="Google Shape;1829;p6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0" name="Google Shape;1830;p6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1" name="Google Shape;1831;p6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2" name="Google Shape;1832;p6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3" name="Google Shape;1833;p6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4" name="Google Shape;1834;p6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5" name="Google Shape;1835;p6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6" name="Google Shape;1836;p6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7" name="Google Shape;1837;p6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8" name="Google Shape;1838;p6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39" name="Google Shape;1839;p6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0" name="Google Shape;1840;p6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1" name="Google Shape;1841;p6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2" name="Google Shape;1842;p6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3" name="Google Shape;1843;p6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4" name="Google Shape;1844;p6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5" name="Google Shape;1845;p6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6" name="Google Shape;1846;p6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7" name="Google Shape;1847;p6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8" name="Google Shape;1848;p6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49" name="Google Shape;1849;p6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0" name="Google Shape;1850;p6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1" name="Google Shape;1851;p6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2" name="Google Shape;1852;p6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3" name="Google Shape;1853;p6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4" name="Google Shape;1854;p6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5" name="Google Shape;1855;p6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6" name="Google Shape;1856;p6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7" name="Google Shape;1857;p6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8" name="Google Shape;1858;p6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59" name="Google Shape;1859;p6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0" name="Google Shape;1860;p6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1" name="Google Shape;1861;p6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2" name="Google Shape;1862;p6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3" name="Google Shape;1863;p6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4" name="Google Shape;1864;p6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5" name="Google Shape;1865;p6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6" name="Google Shape;1866;p6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7" name="Google Shape;1867;p6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8" name="Google Shape;1868;p6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69" name="Google Shape;1869;p6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0" name="Google Shape;1870;p6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1" name="Google Shape;1871;p6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2" name="Google Shape;1872;p6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3" name="Google Shape;1873;p6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4" name="Google Shape;1874;p6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5" name="Google Shape;1875;p6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6" name="Google Shape;1876;p6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7" name="Google Shape;1877;p6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8" name="Google Shape;1878;p6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79" name="Google Shape;1879;p6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0" name="Google Shape;1880;p6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1" name="Google Shape;1881;p6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2" name="Google Shape;1882;p6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3" name="Google Shape;1883;p6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4" name="Google Shape;1884;p6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5" name="Google Shape;1885;p6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6" name="Google Shape;1886;p6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7" name="Google Shape;1887;p6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8" name="Google Shape;1888;p6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89" name="Google Shape;1889;p6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0" name="Google Shape;1890;p6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1" name="Google Shape;1891;p6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2" name="Google Shape;1892;p6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3" name="Google Shape;1893;p6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4" name="Google Shape;1894;p6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5" name="Google Shape;1895;p6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6" name="Google Shape;1896;p6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7" name="Google Shape;1897;p6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8" name="Google Shape;1898;p6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899" name="Google Shape;1899;p6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0" name="Google Shape;1900;p6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1" name="Google Shape;1901;p6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2" name="Google Shape;1902;p6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3" name="Google Shape;1903;p6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4" name="Google Shape;1904;p6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5" name="Google Shape;1905;p6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6" name="Google Shape;1906;p6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7" name="Google Shape;1907;p6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8" name="Google Shape;1908;p6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09" name="Google Shape;1909;p6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0" name="Google Shape;1910;p6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1" name="Google Shape;1911;p6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2" name="Google Shape;1912;p6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3" name="Google Shape;1913;p6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4" name="Google Shape;1914;p6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5" name="Google Shape;1915;p6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6" name="Google Shape;1916;p6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7" name="Google Shape;1917;p6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8" name="Google Shape;1918;p6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19" name="Google Shape;1919;p6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0" name="Google Shape;1920;p6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1" name="Google Shape;1921;p6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2" name="Google Shape;1922;p6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3" name="Google Shape;1923;p6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4" name="Google Shape;1924;p6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5" name="Google Shape;1925;p6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6" name="Google Shape;1926;p6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7" name="Google Shape;1927;p6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8" name="Google Shape;1928;p6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29" name="Google Shape;1929;p6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0" name="Google Shape;1930;p6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1" name="Google Shape;1931;p6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2" name="Google Shape;1932;p6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3" name="Google Shape;1933;p6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4" name="Google Shape;1934;p6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5" name="Google Shape;1935;p6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6" name="Google Shape;1936;p6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7" name="Google Shape;1937;p6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8" name="Google Shape;1938;p6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39" name="Google Shape;1939;p6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0" name="Google Shape;1940;p6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1" name="Google Shape;1941;p6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2" name="Google Shape;1942;p6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3" name="Google Shape;1943;p6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4" name="Google Shape;1944;p6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5" name="Google Shape;1945;p6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6" name="Google Shape;1946;p6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7" name="Google Shape;1947;p6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8" name="Google Shape;1948;p6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49" name="Google Shape;1949;p6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0" name="Google Shape;1950;p6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1" name="Google Shape;1951;p6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2" name="Google Shape;1952;p6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3" name="Google Shape;1953;p6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4" name="Google Shape;1954;p6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5" name="Google Shape;1955;p6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6" name="Google Shape;1956;p6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7" name="Google Shape;1957;p6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8" name="Google Shape;1958;p6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59" name="Google Shape;1959;p6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0" name="Google Shape;1960;p6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1" name="Google Shape;1961;p6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2" name="Google Shape;1962;p6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3" name="Google Shape;1963;p6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4" name="Google Shape;1964;p6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5" name="Google Shape;1965;p6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6" name="Google Shape;1966;p6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7" name="Google Shape;1967;p6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8" name="Google Shape;1968;p6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69" name="Google Shape;1969;p6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0" name="Google Shape;1970;p6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1" name="Google Shape;1971;p6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2" name="Google Shape;1972;p6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3" name="Google Shape;1973;p6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4" name="Google Shape;1974;p6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5" name="Google Shape;1975;p6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6" name="Google Shape;1976;p6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7" name="Google Shape;1977;p6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8" name="Google Shape;1978;p6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79" name="Google Shape;1979;p6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0" name="Google Shape;1980;p6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1" name="Google Shape;1981;p6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2" name="Google Shape;1982;p6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3" name="Google Shape;1983;p6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4" name="Google Shape;1984;p6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5" name="Google Shape;1985;p6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6" name="Google Shape;1986;p6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7" name="Google Shape;1987;p6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8" name="Google Shape;1988;p6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89" name="Google Shape;1989;p6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0" name="Google Shape;1990;p6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1" name="Google Shape;1991;p6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2" name="Google Shape;1992;p6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3" name="Google Shape;1993;p6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4" name="Google Shape;1994;p6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5" name="Google Shape;1995;p6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6" name="Google Shape;1996;p6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7" name="Google Shape;1997;p6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8" name="Google Shape;1998;p6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999" name="Google Shape;1999;p6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0" name="Google Shape;2000;p6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1" name="Google Shape;2001;p6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2" name="Google Shape;2002;p6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3" name="Google Shape;2003;p6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4" name="Google Shape;2004;p6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5" name="Google Shape;2005;p6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6" name="Google Shape;2006;p6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7" name="Google Shape;2007;p6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8" name="Google Shape;2008;p6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09" name="Google Shape;2009;p6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0" name="Google Shape;2010;p6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1" name="Google Shape;2011;p6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2" name="Google Shape;2012;p6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3" name="Google Shape;2013;p6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4" name="Google Shape;2014;p6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5" name="Google Shape;2015;p6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6" name="Google Shape;2016;p6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7" name="Google Shape;2017;p6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8" name="Google Shape;2018;p6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19" name="Google Shape;2019;p6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0" name="Google Shape;2020;p6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1" name="Google Shape;2021;p6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2" name="Google Shape;2022;p6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3" name="Google Shape;2023;p6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4" name="Google Shape;2024;p6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5" name="Google Shape;2025;p6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6" name="Google Shape;2026;p6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7" name="Google Shape;2027;p6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8" name="Google Shape;2028;p6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29" name="Google Shape;2029;p6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0" name="Google Shape;2030;p6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1" name="Google Shape;2031;p6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2" name="Google Shape;2032;p6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3" name="Google Shape;2033;p6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4" name="Google Shape;2034;p6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5" name="Google Shape;2035;p6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6" name="Google Shape;2036;p6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7" name="Google Shape;2037;p6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8" name="Google Shape;2038;p6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39" name="Google Shape;2039;p6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0" name="Google Shape;2040;p6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1" name="Google Shape;2041;p6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2" name="Google Shape;2042;p6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3" name="Google Shape;2043;p6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4" name="Google Shape;2044;p6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5" name="Google Shape;2045;p6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6" name="Google Shape;2046;p6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7" name="Google Shape;2047;p6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8" name="Google Shape;2048;p6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49" name="Google Shape;2049;p6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0" name="Google Shape;2050;p6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1" name="Google Shape;2051;p6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2" name="Google Shape;2052;p6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3" name="Google Shape;2053;p6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4" name="Google Shape;2054;p6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5" name="Google Shape;2055;p6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6" name="Google Shape;2056;p6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7" name="Google Shape;2057;p6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8" name="Google Shape;2058;p6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59" name="Google Shape;2059;p6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0" name="Google Shape;2060;p6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1" name="Google Shape;2061;p6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2" name="Google Shape;2062;p6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3" name="Google Shape;2063;p6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4" name="Google Shape;2064;p6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5" name="Google Shape;2065;p6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6" name="Google Shape;2066;p6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7" name="Google Shape;2067;p6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8" name="Google Shape;2068;p6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69" name="Google Shape;2069;p6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0" name="Google Shape;2070;p6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1" name="Google Shape;2071;p6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2" name="Google Shape;2072;p6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3" name="Google Shape;2073;p6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4" name="Google Shape;2074;p6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5" name="Google Shape;2075;p6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6" name="Google Shape;2076;p6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7" name="Google Shape;2077;p6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8" name="Google Shape;2078;p6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79" name="Google Shape;2079;p6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0" name="Google Shape;2080;p6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1" name="Google Shape;2081;p6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2" name="Google Shape;2082;p6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3" name="Google Shape;2083;p6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4" name="Google Shape;2084;p6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5" name="Google Shape;2085;p6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6" name="Google Shape;2086;p6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7" name="Google Shape;2087;p6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8" name="Google Shape;2088;p6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89" name="Google Shape;2089;p6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0" name="Google Shape;2090;p6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1" name="Google Shape;2091;p6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2" name="Google Shape;2092;p6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3" name="Google Shape;2093;p6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4" name="Google Shape;2094;p6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5" name="Google Shape;2095;p6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6" name="Google Shape;2096;p6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7" name="Google Shape;2097;p6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8" name="Google Shape;2098;p6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099" name="Google Shape;2099;p6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0" name="Google Shape;2100;p6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1" name="Google Shape;2101;p6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2" name="Google Shape;2102;p6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3" name="Google Shape;2103;p6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4" name="Google Shape;2104;p6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5" name="Google Shape;2105;p6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6" name="Google Shape;2106;p6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7" name="Google Shape;2107;p6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8" name="Google Shape;2108;p6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09" name="Google Shape;2109;p6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0" name="Google Shape;2110;p6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1" name="Google Shape;2111;p6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2" name="Google Shape;2112;p6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3" name="Google Shape;2113;p6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4" name="Google Shape;2114;p6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5" name="Google Shape;2115;p6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6" name="Google Shape;2116;p6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7" name="Google Shape;2117;p6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8" name="Google Shape;2118;p6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9" name="Google Shape;2119;p6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0" name="Google Shape;2120;p6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1" name="Google Shape;2121;p6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2" name="Google Shape;2122;p6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3" name="Google Shape;2123;p6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4" name="Google Shape;2124;p6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5" name="Google Shape;2125;p6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6" name="Google Shape;2126;p6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7" name="Google Shape;2127;p6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8" name="Google Shape;2128;p6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9" name="Google Shape;2129;p6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0" name="Google Shape;2130;p6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1" name="Google Shape;2131;p6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2" name="Google Shape;2132;p6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3" name="Google Shape;2133;p6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4" name="Google Shape;2134;p6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5" name="Google Shape;2135;p6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6" name="Google Shape;2136;p6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7" name="Google Shape;2137;p6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8" name="Google Shape;2138;p6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9" name="Google Shape;2139;p6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0" name="Google Shape;2140;p6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1" name="Google Shape;2141;p6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2" name="Google Shape;2142;p6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3" name="Google Shape;2143;p6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4" name="Google Shape;2144;p6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5" name="Google Shape;2145;p6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6" name="Google Shape;2146;p6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7" name="Google Shape;2147;p6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8" name="Google Shape;2148;p6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49" name="Google Shape;2149;p6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0" name="Google Shape;2150;p6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1" name="Google Shape;2151;p6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2" name="Google Shape;2152;p6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3" name="Google Shape;2153;p6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4" name="Google Shape;2154;p6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5" name="Google Shape;2155;p6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6" name="Google Shape;2156;p6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7" name="Google Shape;2157;p6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8" name="Google Shape;2158;p6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59" name="Google Shape;2159;p6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0" name="Google Shape;2160;p6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1" name="Google Shape;2161;p6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2" name="Google Shape;2162;p6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3" name="Google Shape;2163;p6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4" name="Google Shape;2164;p6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5" name="Google Shape;2165;p6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6" name="Google Shape;2166;p6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7" name="Google Shape;2167;p6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8" name="Google Shape;2168;p6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69" name="Google Shape;2169;p6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0" name="Google Shape;2170;p6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1" name="Google Shape;2171;p6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2" name="Google Shape;2172;p6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3" name="Google Shape;2173;p6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4" name="Google Shape;2174;p6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5" name="Google Shape;2175;p6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6" name="Google Shape;2176;p6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7" name="Google Shape;2177;p6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8" name="Google Shape;2178;p6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79" name="Google Shape;2179;p6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0" name="Google Shape;2180;p6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1" name="Google Shape;2181;p6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2" name="Google Shape;2182;p6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3" name="Google Shape;2183;p6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4" name="Google Shape;2184;p6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5" name="Google Shape;2185;p6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6" name="Google Shape;2186;p6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7" name="Google Shape;2187;p6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8" name="Google Shape;2188;p6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89" name="Google Shape;2189;p6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0" name="Google Shape;2190;p6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1" name="Google Shape;2191;p6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2" name="Google Shape;2192;p6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3" name="Google Shape;2193;p6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4" name="Google Shape;2194;p6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5" name="Google Shape;2195;p6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6" name="Google Shape;2196;p6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7" name="Google Shape;2197;p6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8" name="Google Shape;2198;p6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99" name="Google Shape;2199;p6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0" name="Google Shape;2200;p6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1" name="Google Shape;2201;p6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2" name="Google Shape;2202;p6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3" name="Google Shape;2203;p6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4" name="Google Shape;2204;p6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5" name="Google Shape;2205;p6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6" name="Google Shape;2206;p6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7" name="Google Shape;2207;p6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8" name="Google Shape;2208;p6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09" name="Google Shape;2209;p6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0" name="Google Shape;2210;p6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1" name="Google Shape;2211;p6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2" name="Google Shape;2212;p6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3" name="Google Shape;2213;p6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4" name="Google Shape;2214;p6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5" name="Google Shape;2215;p6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6" name="Google Shape;2216;p6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7" name="Google Shape;2217;p6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8" name="Google Shape;2218;p6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19" name="Google Shape;2219;p6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0" name="Google Shape;2220;p6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1" name="Google Shape;2221;p6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2" name="Google Shape;2222;p6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3" name="Google Shape;2223;p6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4" name="Google Shape;2224;p6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5" name="Google Shape;2225;p6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6" name="Google Shape;2226;p6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7" name="Google Shape;2227;p6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8" name="Google Shape;2228;p6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29" name="Google Shape;2229;p6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0" name="Google Shape;2230;p6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1" name="Google Shape;2231;p6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2" name="Google Shape;2232;p6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3" name="Google Shape;2233;p6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4" name="Google Shape;2234;p6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5" name="Google Shape;2235;p6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6" name="Google Shape;2236;p6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7" name="Google Shape;2237;p6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8" name="Google Shape;2238;p6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39" name="Google Shape;2239;p6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0" name="Google Shape;2240;p6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1" name="Google Shape;2241;p6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2" name="Google Shape;2242;p6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3" name="Google Shape;2243;p6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4" name="Google Shape;2244;p6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5" name="Google Shape;2245;p6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6" name="Google Shape;2246;p6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7" name="Google Shape;2247;p6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8" name="Google Shape;2248;p6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49" name="Google Shape;2249;p6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0" name="Google Shape;2250;p6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1" name="Google Shape;2251;p6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2" name="Google Shape;2252;p6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3" name="Google Shape;2253;p6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4" name="Google Shape;2254;p6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5" name="Google Shape;2255;p6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6" name="Google Shape;2256;p6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7" name="Google Shape;2257;p6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8" name="Google Shape;2258;p6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59" name="Google Shape;2259;p6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0" name="Google Shape;2260;p6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1" name="Google Shape;2261;p6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2" name="Google Shape;2262;p6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3" name="Google Shape;2263;p6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4" name="Google Shape;2264;p6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5" name="Google Shape;2265;p6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6" name="Google Shape;2266;p6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7" name="Google Shape;2267;p6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8" name="Google Shape;2268;p6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69" name="Google Shape;2269;p6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0" name="Google Shape;2270;p6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1" name="Google Shape;2271;p6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2" name="Google Shape;2272;p6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3" name="Google Shape;2273;p6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4" name="Google Shape;2274;p6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5" name="Google Shape;2275;p6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6" name="Google Shape;2276;p6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7" name="Google Shape;2277;p6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8" name="Google Shape;2278;p6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79" name="Google Shape;2279;p6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0" name="Google Shape;2280;p6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1" name="Google Shape;2281;p6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2" name="Google Shape;2282;p6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3" name="Google Shape;2283;p6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4" name="Google Shape;2284;p6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5" name="Google Shape;2285;p6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6" name="Google Shape;2286;p6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7" name="Google Shape;2287;p6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8" name="Google Shape;2288;p6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89" name="Google Shape;2289;p6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0" name="Google Shape;2290;p6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1" name="Google Shape;2291;p6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2" name="Google Shape;2292;p6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3" name="Google Shape;2293;p6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4" name="Google Shape;2294;p6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5" name="Google Shape;2295;p6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6" name="Google Shape;2296;p6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7" name="Google Shape;2297;p6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8" name="Google Shape;2298;p6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99" name="Google Shape;2299;p6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0" name="Google Shape;2300;p6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1" name="Google Shape;2301;p6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2" name="Google Shape;2302;p6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3" name="Google Shape;2303;p6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4" name="Google Shape;2304;p6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5" name="Google Shape;2305;p6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6" name="Google Shape;2306;p6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7" name="Google Shape;2307;p6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8" name="Google Shape;2308;p6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09" name="Google Shape;2309;p6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0" name="Google Shape;2310;p6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1" name="Google Shape;2311;p6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2" name="Google Shape;2312;p6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3" name="Google Shape;2313;p6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4" name="Google Shape;2314;p6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5" name="Google Shape;2315;p6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6" name="Google Shape;2316;p6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7" name="Google Shape;2317;p6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8" name="Google Shape;2318;p6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19" name="Google Shape;2319;p6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0" name="Google Shape;2320;p6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1" name="Google Shape;2321;p6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2" name="Google Shape;2322;p6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3" name="Google Shape;2323;p6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4" name="Google Shape;2324;p6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5" name="Google Shape;2325;p6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6" name="Google Shape;2326;p6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7" name="Google Shape;2327;p6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8" name="Google Shape;2328;p6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29" name="Google Shape;2329;p6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0" name="Google Shape;2330;p6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1" name="Google Shape;2331;p6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2" name="Google Shape;2332;p6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3" name="Google Shape;2333;p6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4" name="Google Shape;2334;p6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5" name="Google Shape;2335;p6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6" name="Google Shape;2336;p6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7" name="Google Shape;2337;p6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8" name="Google Shape;2338;p6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39" name="Google Shape;2339;p6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0" name="Google Shape;2340;p6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1" name="Google Shape;2341;p6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2" name="Google Shape;2342;p6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3" name="Google Shape;2343;p6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4" name="Google Shape;2344;p6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5" name="Google Shape;2345;p6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6" name="Google Shape;2346;p6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7" name="Google Shape;2347;p6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8" name="Google Shape;2348;p6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49" name="Google Shape;2349;p6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0" name="Google Shape;2350;p6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1" name="Google Shape;2351;p6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2" name="Google Shape;2352;p6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3" name="Google Shape;2353;p6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4" name="Google Shape;2354;p6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5" name="Google Shape;2355;p6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6" name="Google Shape;2356;p6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7" name="Google Shape;2357;p6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8" name="Google Shape;2358;p6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59" name="Google Shape;2359;p6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0" name="Google Shape;2360;p6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1" name="Google Shape;2361;p6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2" name="Google Shape;2362;p6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3" name="Google Shape;2363;p6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4" name="Google Shape;2364;p6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5" name="Google Shape;2365;p6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6" name="Google Shape;2366;p6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7" name="Google Shape;2367;p6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8" name="Google Shape;2368;p6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69" name="Google Shape;2369;p6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0" name="Google Shape;2370;p6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1" name="Google Shape;2371;p6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2" name="Google Shape;2372;p6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3" name="Google Shape;2373;p6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4" name="Google Shape;2374;p6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5" name="Google Shape;2375;p6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6" name="Google Shape;2376;p6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7" name="Google Shape;2377;p6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8" name="Google Shape;2378;p6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79" name="Google Shape;2379;p6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0" name="Google Shape;2380;p6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1" name="Google Shape;2381;p6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2" name="Google Shape;2382;p6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3" name="Google Shape;2383;p6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4" name="Google Shape;2384;p6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5" name="Google Shape;2385;p6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6" name="Google Shape;2386;p6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7" name="Google Shape;2387;p6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8" name="Google Shape;2388;p6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89" name="Google Shape;2389;p6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0" name="Google Shape;2390;p6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1" name="Google Shape;2391;p6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2" name="Google Shape;2392;p6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3" name="Google Shape;2393;p6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4" name="Google Shape;2394;p6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5" name="Google Shape;2395;p6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6" name="Google Shape;2396;p6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7" name="Google Shape;2397;p6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8" name="Google Shape;2398;p6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99" name="Google Shape;2399;p6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0" name="Google Shape;2400;p6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1" name="Google Shape;2401;p6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2" name="Google Shape;2402;p6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3" name="Google Shape;2403;p6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4" name="Google Shape;2404;p6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5" name="Google Shape;2405;p6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6" name="Google Shape;2406;p6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7" name="Google Shape;2407;p6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8" name="Google Shape;2408;p6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09" name="Google Shape;2409;p6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0" name="Google Shape;2410;p6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1" name="Google Shape;2411;p6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2" name="Google Shape;2412;p6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3" name="Google Shape;2413;p6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4" name="Google Shape;2414;p6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5" name="Google Shape;2415;p6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6" name="Google Shape;2416;p6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7" name="Google Shape;2417;p6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8" name="Google Shape;2418;p6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19" name="Google Shape;2419;p6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0" name="Google Shape;2420;p6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1" name="Google Shape;2421;p6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2" name="Google Shape;2422;p6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3" name="Google Shape;2423;p6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4" name="Google Shape;2424;p6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5" name="Google Shape;2425;p6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6" name="Google Shape;2426;p6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7" name="Google Shape;2427;p6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8" name="Google Shape;2428;p6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29" name="Google Shape;2429;p6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0" name="Google Shape;2430;p6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1" name="Google Shape;2431;p6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2" name="Google Shape;2432;p6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3" name="Google Shape;2433;p6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4" name="Google Shape;2434;p6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5" name="Google Shape;2435;p6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6" name="Google Shape;2436;p6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7" name="Google Shape;2437;p6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8" name="Google Shape;2438;p6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39" name="Google Shape;2439;p6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0" name="Google Shape;2440;p6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1" name="Google Shape;2441;p6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2" name="Google Shape;2442;p6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3" name="Google Shape;2443;p6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4" name="Google Shape;2444;p6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5" name="Google Shape;2445;p6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6" name="Google Shape;2446;p6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7" name="Google Shape;2447;p6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8" name="Google Shape;2448;p6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49" name="Google Shape;2449;p6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0" name="Google Shape;2450;p6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1" name="Google Shape;2451;p6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2" name="Google Shape;2452;p6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3" name="Google Shape;2453;p6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4" name="Google Shape;2454;p6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5" name="Google Shape;2455;p6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6" name="Google Shape;2456;p6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7" name="Google Shape;2457;p6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8" name="Google Shape;2458;p6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59" name="Google Shape;2459;p6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0" name="Google Shape;2460;p6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1" name="Google Shape;2461;p6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2" name="Google Shape;2462;p6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3" name="Google Shape;2463;p6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4" name="Google Shape;2464;p6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5" name="Google Shape;2465;p6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6" name="Google Shape;2466;p6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7" name="Google Shape;2467;p6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8" name="Google Shape;2468;p6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69" name="Google Shape;2469;p6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0" name="Google Shape;2470;p6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1" name="Google Shape;2471;p6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2" name="Google Shape;2472;p6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3" name="Google Shape;2473;p6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4" name="Google Shape;2474;p6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5" name="Google Shape;2475;p6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6" name="Google Shape;2476;p6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7" name="Google Shape;2477;p6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8" name="Google Shape;2478;p6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79" name="Google Shape;2479;p6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0" name="Google Shape;2480;p6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1" name="Google Shape;2481;p6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2" name="Google Shape;2482;p6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3" name="Google Shape;2483;p6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4" name="Google Shape;2484;p6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5" name="Google Shape;2485;p6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6" name="Google Shape;2486;p6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7" name="Google Shape;2487;p6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8" name="Google Shape;2488;p6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89" name="Google Shape;2489;p6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0" name="Google Shape;2490;p6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1" name="Google Shape;2491;p6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2" name="Google Shape;2492;p6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3" name="Google Shape;2493;p6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4" name="Google Shape;2494;p6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5" name="Google Shape;2495;p6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6" name="Google Shape;2496;p6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7" name="Google Shape;2497;p6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8" name="Google Shape;2498;p6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99" name="Google Shape;2499;p6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0" name="Google Shape;2500;p6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1" name="Google Shape;2501;p6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2" name="Google Shape;2502;p6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3" name="Google Shape;2503;p6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4" name="Google Shape;2504;p6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5" name="Google Shape;2505;p6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6" name="Google Shape;2506;p6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7" name="Google Shape;2507;p6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8" name="Google Shape;2508;p6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09" name="Google Shape;2509;p6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0" name="Google Shape;2510;p6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1" name="Google Shape;2511;p6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2" name="Google Shape;2512;p6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3" name="Google Shape;2513;p6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4" name="Google Shape;2514;p6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5" name="Google Shape;2515;p6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6" name="Google Shape;2516;p6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7" name="Google Shape;2517;p6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8" name="Google Shape;2518;p6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19" name="Google Shape;2519;p6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0" name="Google Shape;2520;p6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1" name="Google Shape;2521;p6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2" name="Google Shape;2522;p6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3" name="Google Shape;2523;p6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4" name="Google Shape;2524;p6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5" name="Google Shape;2525;p6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6" name="Google Shape;2526;p6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7" name="Google Shape;2527;p6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8" name="Google Shape;2528;p6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29" name="Google Shape;2529;p6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0" name="Google Shape;2530;p6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1" name="Google Shape;2531;p6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2" name="Google Shape;2532;p6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3" name="Google Shape;2533;p6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4" name="Google Shape;2534;p6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5" name="Google Shape;2535;p6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6" name="Google Shape;2536;p6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7" name="Google Shape;2537;p6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8" name="Google Shape;2538;p6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39" name="Google Shape;2539;p6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0" name="Google Shape;2540;p6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1" name="Google Shape;2541;p6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2" name="Google Shape;2542;p6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3" name="Google Shape;2543;p6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4" name="Google Shape;2544;p6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5" name="Google Shape;2545;p6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6" name="Google Shape;2546;p6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7" name="Google Shape;2547;p6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8" name="Google Shape;2548;p6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49" name="Google Shape;2549;p6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0" name="Google Shape;2550;p6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1" name="Google Shape;2551;p6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2" name="Google Shape;2552;p6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3" name="Google Shape;2553;p6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4" name="Google Shape;2554;p6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5" name="Google Shape;2555;p6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6" name="Google Shape;2556;p6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7" name="Google Shape;2557;p6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8" name="Google Shape;2558;p6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59" name="Google Shape;2559;p6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0" name="Google Shape;2560;p6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1" name="Google Shape;2561;p6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2" name="Google Shape;2562;p6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3" name="Google Shape;2563;p6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4" name="Google Shape;2564;p6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5" name="Google Shape;2565;p6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6" name="Google Shape;2566;p6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7" name="Google Shape;2567;p6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8" name="Google Shape;2568;p6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69" name="Google Shape;2569;p6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0" name="Google Shape;2570;p6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1" name="Google Shape;2571;p6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2" name="Google Shape;2572;p6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3" name="Google Shape;2573;p6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4" name="Google Shape;2574;p6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5" name="Google Shape;2575;p6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6" name="Google Shape;2576;p6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7" name="Google Shape;2577;p6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8" name="Google Shape;2578;p6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79" name="Google Shape;2579;p6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0" name="Google Shape;2580;p6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1" name="Google Shape;2581;p6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2" name="Google Shape;2582;p6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3" name="Google Shape;2583;p6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4" name="Google Shape;2584;p6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5" name="Google Shape;2585;p6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6" name="Google Shape;2586;p6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7" name="Google Shape;2587;p6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8" name="Google Shape;2588;p6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89" name="Google Shape;2589;p6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0" name="Google Shape;2590;p6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1" name="Google Shape;2591;p6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2" name="Google Shape;2592;p6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3" name="Google Shape;2593;p6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4" name="Google Shape;2594;p6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5" name="Google Shape;2595;p6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6" name="Google Shape;2596;p6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7" name="Google Shape;2597;p6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8" name="Google Shape;2598;p6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99" name="Google Shape;2599;p6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0" name="Google Shape;2600;p6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1" name="Google Shape;2601;p6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2" name="Google Shape;2602;p6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3" name="Google Shape;2603;p6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4" name="Google Shape;2604;p6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5" name="Google Shape;2605;p6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6" name="Google Shape;2606;p6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7" name="Google Shape;2607;p6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8" name="Google Shape;2608;p6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09" name="Google Shape;2609;p6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0" name="Google Shape;2610;p6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1" name="Google Shape;2611;p6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2" name="Google Shape;2612;p6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3" name="Google Shape;2613;p6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4" name="Google Shape;2614;p6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5" name="Google Shape;2615;p6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6" name="Google Shape;2616;p6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7" name="Google Shape;2617;p6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8" name="Google Shape;2618;p6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19" name="Google Shape;2619;p6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0" name="Google Shape;2620;p6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1" name="Google Shape;2621;p6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2" name="Google Shape;2622;p6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3" name="Google Shape;2623;p6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4" name="Google Shape;2624;p6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5" name="Google Shape;2625;p6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6" name="Google Shape;2626;p6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7" name="Google Shape;2627;p6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8" name="Google Shape;2628;p6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29" name="Google Shape;2629;p6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0" name="Google Shape;2630;p6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1" name="Google Shape;2631;p6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2" name="Google Shape;2632;p6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3" name="Google Shape;2633;p6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4" name="Google Shape;2634;p6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5" name="Google Shape;2635;p6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6" name="Google Shape;2636;p6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7" name="Google Shape;2637;p6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8" name="Google Shape;2638;p6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39" name="Google Shape;2639;p6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0" name="Google Shape;2640;p6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1" name="Google Shape;2641;p6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2" name="Google Shape;2642;p6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3" name="Google Shape;2643;p6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4" name="Google Shape;2644;p6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5" name="Google Shape;2645;p6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6" name="Google Shape;2646;p6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7" name="Google Shape;2647;p6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8" name="Google Shape;2648;p6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49" name="Google Shape;2649;p6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0" name="Google Shape;2650;p6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1" name="Google Shape;2651;p6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2" name="Google Shape;2652;p6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3" name="Google Shape;2653;p6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4" name="Google Shape;2654;p6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5" name="Google Shape;2655;p6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6" name="Google Shape;2656;p6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7" name="Google Shape;2657;p6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8" name="Google Shape;2658;p6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59" name="Google Shape;2659;p6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0" name="Google Shape;2660;p6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1" name="Google Shape;2661;p6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2" name="Google Shape;2662;p6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3" name="Google Shape;2663;p6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4" name="Google Shape;2664;p6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5" name="Google Shape;2665;p6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6" name="Google Shape;2666;p6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7" name="Google Shape;2667;p6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8" name="Google Shape;2668;p6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69" name="Google Shape;2669;p6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0" name="Google Shape;2670;p6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1" name="Google Shape;2671;p6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2" name="Google Shape;2672;p6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3" name="Google Shape;2673;p6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4" name="Google Shape;2674;p6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5" name="Google Shape;2675;p6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6" name="Google Shape;2676;p6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7" name="Google Shape;2677;p6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8" name="Google Shape;2678;p6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79" name="Google Shape;2679;p6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0" name="Google Shape;2680;p6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1" name="Google Shape;2681;p6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2" name="Google Shape;2682;p6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3" name="Google Shape;2683;p6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4" name="Google Shape;2684;p6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5" name="Google Shape;2685;p6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6" name="Google Shape;2686;p6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7" name="Google Shape;2687;p6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8" name="Google Shape;2688;p6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89" name="Google Shape;2689;p6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0" name="Google Shape;2690;p6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1" name="Google Shape;2691;p6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2" name="Google Shape;2692;p6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3" name="Google Shape;2693;p6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4" name="Google Shape;2694;p6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5" name="Google Shape;2695;p6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6" name="Google Shape;2696;p6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7" name="Google Shape;2697;p6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8" name="Google Shape;2698;p6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699" name="Google Shape;2699;p6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0" name="Google Shape;2700;p6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1" name="Google Shape;2701;p6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2" name="Google Shape;2702;p6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3" name="Google Shape;2703;p6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4" name="Google Shape;2704;p6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5" name="Google Shape;2705;p6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6" name="Google Shape;2706;p6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7" name="Google Shape;2707;p6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8" name="Google Shape;2708;p6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09" name="Google Shape;2709;p6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0" name="Google Shape;2710;p6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1" name="Google Shape;2711;p6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2" name="Google Shape;2712;p6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3" name="Google Shape;2713;p6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4" name="Google Shape;2714;p6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5" name="Google Shape;2715;p6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6" name="Google Shape;2716;p6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7" name="Google Shape;2717;p6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8" name="Google Shape;2718;p6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19" name="Google Shape;2719;p6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0" name="Google Shape;2720;p6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1" name="Google Shape;2721;p6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2" name="Google Shape;2722;p6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3" name="Google Shape;2723;p6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4" name="Google Shape;2724;p6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5" name="Google Shape;2725;p6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6" name="Google Shape;2726;p6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7" name="Google Shape;2727;p6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8" name="Google Shape;2728;p6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29" name="Google Shape;2729;p6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0" name="Google Shape;2730;p6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1" name="Google Shape;2731;p6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2" name="Google Shape;2732;p6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3" name="Google Shape;2733;p6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4" name="Google Shape;2734;p6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5" name="Google Shape;2735;p6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6" name="Google Shape;2736;p6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7" name="Google Shape;2737;p6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8" name="Google Shape;2738;p6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39" name="Google Shape;2739;p6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0" name="Google Shape;2740;p6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1" name="Google Shape;2741;p6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2" name="Google Shape;2742;p6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3" name="Google Shape;2743;p6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4" name="Google Shape;2744;p6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5" name="Google Shape;2745;p6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6" name="Google Shape;2746;p6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7" name="Google Shape;2747;p6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8" name="Google Shape;2748;p6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49" name="Google Shape;2749;p6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0" name="Google Shape;2750;p6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1" name="Google Shape;2751;p6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2" name="Google Shape;2752;p6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3" name="Google Shape;2753;p6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4" name="Google Shape;2754;p6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5" name="Google Shape;2755;p6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6" name="Google Shape;2756;p6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7" name="Google Shape;2757;p6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8" name="Google Shape;2758;p6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59" name="Google Shape;2759;p6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0" name="Google Shape;2760;p6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1" name="Google Shape;2761;p6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2" name="Google Shape;2762;p6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3" name="Google Shape;2763;p6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4" name="Google Shape;2764;p6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5" name="Google Shape;2765;p6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6" name="Google Shape;2766;p6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7" name="Google Shape;2767;p6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8" name="Google Shape;2768;p6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69" name="Google Shape;2769;p6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0" name="Google Shape;2770;p6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1" name="Google Shape;2771;p6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2" name="Google Shape;2772;p6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3" name="Google Shape;2773;p6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4" name="Google Shape;2774;p6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5" name="Google Shape;2775;p6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6" name="Google Shape;2776;p6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7" name="Google Shape;2777;p6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8" name="Google Shape;2778;p6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79" name="Google Shape;2779;p6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0" name="Google Shape;2780;p6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1" name="Google Shape;2781;p6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2" name="Google Shape;2782;p6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3" name="Google Shape;2783;p6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4" name="Google Shape;2784;p6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5" name="Google Shape;2785;p6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6" name="Google Shape;2786;p6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7" name="Google Shape;2787;p6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8" name="Google Shape;2788;p6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89" name="Google Shape;2789;p6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0" name="Google Shape;2790;p6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1" name="Google Shape;2791;p6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2" name="Google Shape;2792;p6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3" name="Google Shape;2793;p6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4" name="Google Shape;2794;p6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5" name="Google Shape;2795;p6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6" name="Google Shape;2796;p6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7" name="Google Shape;2797;p6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8" name="Google Shape;2798;p6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799" name="Google Shape;2799;p6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0" name="Google Shape;2800;p6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1" name="Google Shape;2801;p6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2" name="Google Shape;2802;p6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3" name="Google Shape;2803;p6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4" name="Google Shape;2804;p6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5" name="Google Shape;2805;p6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6" name="Google Shape;2806;p6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7" name="Google Shape;2807;p6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8" name="Google Shape;2808;p6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09" name="Google Shape;2809;p6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0" name="Google Shape;2810;p6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1" name="Google Shape;2811;p6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2" name="Google Shape;2812;p6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3" name="Google Shape;2813;p6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4" name="Google Shape;2814;p6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5" name="Google Shape;2815;p6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6" name="Google Shape;2816;p6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7" name="Google Shape;2817;p6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8" name="Google Shape;2818;p6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19" name="Google Shape;2819;p6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0" name="Google Shape;2820;p6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1" name="Google Shape;2821;p6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2" name="Google Shape;2822;p6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3" name="Google Shape;2823;p6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4" name="Google Shape;2824;p6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5" name="Google Shape;2825;p6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6" name="Google Shape;2826;p6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7" name="Google Shape;2827;p6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8" name="Google Shape;2828;p6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29" name="Google Shape;2829;p6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0" name="Google Shape;2830;p6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1" name="Google Shape;2831;p6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2" name="Google Shape;2832;p6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3" name="Google Shape;2833;p6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4" name="Google Shape;2834;p6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5" name="Google Shape;2835;p6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6" name="Google Shape;2836;p6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7" name="Google Shape;2837;p6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8" name="Google Shape;2838;p6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39" name="Google Shape;2839;p6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0" name="Google Shape;2840;p6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1" name="Google Shape;2841;p6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2" name="Google Shape;2842;p6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3" name="Google Shape;2843;p6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4" name="Google Shape;2844;p6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5" name="Google Shape;2845;p6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6" name="Google Shape;2846;p6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7" name="Google Shape;2847;p6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8" name="Google Shape;2848;p6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49" name="Google Shape;2849;p6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0" name="Google Shape;2850;p6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1" name="Google Shape;2851;p6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2" name="Google Shape;2852;p6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3" name="Google Shape;2853;p6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4" name="Google Shape;2854;p6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5" name="Google Shape;2855;p6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6" name="Google Shape;2856;p6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7" name="Google Shape;2857;p6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8" name="Google Shape;2858;p6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59" name="Google Shape;2859;p6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0" name="Google Shape;2860;p6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1" name="Google Shape;2861;p6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2" name="Google Shape;2862;p6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3" name="Google Shape;2863;p6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4" name="Google Shape;2864;p6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5" name="Google Shape;2865;p6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6" name="Google Shape;2866;p6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7" name="Google Shape;2867;p6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8" name="Google Shape;2868;p6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69" name="Google Shape;2869;p6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0" name="Google Shape;2870;p6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1" name="Google Shape;2871;p6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2" name="Google Shape;2872;p6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3" name="Google Shape;2873;p6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4" name="Google Shape;2874;p6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5" name="Google Shape;2875;p6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6" name="Google Shape;2876;p6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7" name="Google Shape;2877;p6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8" name="Google Shape;2878;p6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79" name="Google Shape;2879;p6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0" name="Google Shape;2880;p6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1" name="Google Shape;2881;p6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2" name="Google Shape;2882;p6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3" name="Google Shape;2883;p6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4" name="Google Shape;2884;p6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5" name="Google Shape;2885;p6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6" name="Google Shape;2886;p6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7" name="Google Shape;2887;p6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8" name="Google Shape;2888;p6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89" name="Google Shape;2889;p6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0" name="Google Shape;2890;p6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1" name="Google Shape;2891;p6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2" name="Google Shape;2892;p6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3" name="Google Shape;2893;p6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4" name="Google Shape;2894;p6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5" name="Google Shape;2895;p6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6" name="Google Shape;2896;p6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7" name="Google Shape;2897;p6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8" name="Google Shape;2898;p6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899" name="Google Shape;2899;p6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0" name="Google Shape;2900;p6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1" name="Google Shape;2901;p6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2" name="Google Shape;2902;p6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3" name="Google Shape;2903;p6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4" name="Google Shape;2904;p6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5" name="Google Shape;2905;p6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6" name="Google Shape;2906;p6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7" name="Google Shape;2907;p6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8" name="Google Shape;2908;p6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09" name="Google Shape;2909;p6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0" name="Google Shape;2910;p6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1" name="Google Shape;2911;p6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2" name="Google Shape;2912;p6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3" name="Google Shape;2913;p6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4" name="Google Shape;2914;p6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5" name="Google Shape;2915;p6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6" name="Google Shape;2916;p6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7" name="Google Shape;2917;p6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8" name="Google Shape;2918;p6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19" name="Google Shape;2919;p6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0" name="Google Shape;2920;p6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1" name="Google Shape;2921;p6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2" name="Google Shape;2922;p6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3" name="Google Shape;2923;p6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4" name="Google Shape;2924;p6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5" name="Google Shape;2925;p6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6" name="Google Shape;2926;p6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7" name="Google Shape;2927;p6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8" name="Google Shape;2928;p6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29" name="Google Shape;2929;p6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0" name="Google Shape;2930;p6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1" name="Google Shape;2931;p6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2" name="Google Shape;2932;p6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3" name="Google Shape;2933;p6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4" name="Google Shape;2934;p6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5" name="Google Shape;2935;p6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6" name="Google Shape;2936;p6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7" name="Google Shape;2937;p6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8" name="Google Shape;2938;p6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39" name="Google Shape;2939;p6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0" name="Google Shape;2940;p6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1" name="Google Shape;2941;p6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2" name="Google Shape;2942;p6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3" name="Google Shape;2943;p6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4" name="Google Shape;2944;p6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5" name="Google Shape;2945;p6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6" name="Google Shape;2946;p6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7" name="Google Shape;2947;p6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8" name="Google Shape;2948;p6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49" name="Google Shape;2949;p6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0" name="Google Shape;2950;p6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1" name="Google Shape;2951;p6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2" name="Google Shape;2952;p6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3" name="Google Shape;2953;p6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4" name="Google Shape;2954;p6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5" name="Google Shape;2955;p6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6" name="Google Shape;2956;p6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7" name="Google Shape;2957;p6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8" name="Google Shape;2958;p6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59" name="Google Shape;2959;p6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0" name="Google Shape;2960;p6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1" name="Google Shape;2961;p6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2" name="Google Shape;2962;p6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3" name="Google Shape;2963;p6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4" name="Google Shape;2964;p6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5" name="Google Shape;2965;p6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6" name="Google Shape;2966;p6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7" name="Google Shape;2967;p6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8" name="Google Shape;2968;p6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69" name="Google Shape;2969;p6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0" name="Google Shape;2970;p6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1" name="Google Shape;2971;p6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2" name="Google Shape;2972;p6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3" name="Google Shape;2973;p6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4" name="Google Shape;2974;p6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5" name="Google Shape;2975;p6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6" name="Google Shape;2976;p6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7" name="Google Shape;2977;p6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8" name="Google Shape;2978;p6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79" name="Google Shape;2979;p6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0" name="Google Shape;2980;p6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1" name="Google Shape;2981;p6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2" name="Google Shape;2982;p6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3" name="Google Shape;2983;p6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4" name="Google Shape;2984;p6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85" name="Google Shape;2985;p6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2986" name="Google Shape;2986;p66"/>
          <p:cNvGrpSpPr/>
          <p:nvPr/>
        </p:nvGrpSpPr>
        <p:grpSpPr>
          <a:xfrm>
            <a:off x="6681268" y="3584496"/>
            <a:ext cx="560636" cy="516497"/>
            <a:chOff x="6652051" y="3714143"/>
            <a:chExt cx="560636" cy="516497"/>
          </a:xfrm>
        </p:grpSpPr>
        <p:grpSp>
          <p:nvGrpSpPr>
            <p:cNvPr id="2987" name="Google Shape;2987;p66"/>
            <p:cNvGrpSpPr/>
            <p:nvPr/>
          </p:nvGrpSpPr>
          <p:grpSpPr>
            <a:xfrm>
              <a:off x="6669657" y="3716715"/>
              <a:ext cx="466768" cy="464314"/>
              <a:chOff x="3139766" y="765669"/>
              <a:chExt cx="886380" cy="881888"/>
            </a:xfrm>
          </p:grpSpPr>
          <p:grpSp>
            <p:nvGrpSpPr>
              <p:cNvPr id="2988" name="Google Shape;2988;p66"/>
              <p:cNvGrpSpPr/>
              <p:nvPr/>
            </p:nvGrpSpPr>
            <p:grpSpPr>
              <a:xfrm>
                <a:off x="3139766" y="765669"/>
                <a:ext cx="886380" cy="881888"/>
                <a:chOff x="3139766" y="765669"/>
                <a:chExt cx="886380" cy="881888"/>
              </a:xfrm>
            </p:grpSpPr>
            <p:sp>
              <p:nvSpPr>
                <p:cNvPr id="2989" name="Google Shape;2989;p66"/>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0" name="Google Shape;2990;p66"/>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1" name="Google Shape;2991;p66"/>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2" name="Google Shape;2992;p66"/>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3" name="Google Shape;2993;p66"/>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4" name="Google Shape;2994;p66"/>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5" name="Google Shape;2995;p66"/>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6" name="Google Shape;2996;p66"/>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7" name="Google Shape;2997;p66"/>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998" name="Google Shape;2998;p66"/>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999" name="Google Shape;2999;p66"/>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0" name="Google Shape;3000;p66"/>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1" name="Google Shape;3001;p66"/>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02" name="Google Shape;3002;p66"/>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3" name="Google Shape;3003;p66"/>
          <p:cNvGrpSpPr/>
          <p:nvPr/>
        </p:nvGrpSpPr>
        <p:grpSpPr>
          <a:xfrm>
            <a:off x="7679978" y="3065079"/>
            <a:ext cx="104231" cy="320340"/>
            <a:chOff x="7564426" y="3224343"/>
            <a:chExt cx="119985" cy="368801"/>
          </a:xfrm>
        </p:grpSpPr>
        <p:sp>
          <p:nvSpPr>
            <p:cNvPr id="3004" name="Google Shape;3004;p6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5" name="Google Shape;3005;p6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6" name="Google Shape;3006;p66"/>
          <p:cNvGrpSpPr/>
          <p:nvPr/>
        </p:nvGrpSpPr>
        <p:grpSpPr>
          <a:xfrm>
            <a:off x="7379466" y="3059180"/>
            <a:ext cx="189489" cy="332132"/>
            <a:chOff x="8370831" y="3202002"/>
            <a:chExt cx="218129" cy="382376"/>
          </a:xfrm>
        </p:grpSpPr>
        <p:sp>
          <p:nvSpPr>
            <p:cNvPr id="3007" name="Google Shape;3007;p6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08" name="Google Shape;3008;p6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09" name="Google Shape;3009;p66"/>
          <p:cNvGrpSpPr/>
          <p:nvPr/>
        </p:nvGrpSpPr>
        <p:grpSpPr>
          <a:xfrm>
            <a:off x="8102855" y="3470312"/>
            <a:ext cx="309429" cy="267000"/>
            <a:chOff x="6742064" y="3750480"/>
            <a:chExt cx="399315" cy="344560"/>
          </a:xfrm>
        </p:grpSpPr>
        <p:sp>
          <p:nvSpPr>
            <p:cNvPr id="3010" name="Google Shape;3010;p6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1" name="Google Shape;3011;p6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12" name="Google Shape;3012;p66"/>
          <p:cNvGrpSpPr/>
          <p:nvPr/>
        </p:nvGrpSpPr>
        <p:grpSpPr>
          <a:xfrm>
            <a:off x="7641874" y="3821360"/>
            <a:ext cx="180437" cy="281608"/>
            <a:chOff x="7248525" y="3739696"/>
            <a:chExt cx="230531" cy="359790"/>
          </a:xfrm>
        </p:grpSpPr>
        <p:sp>
          <p:nvSpPr>
            <p:cNvPr id="3013" name="Google Shape;3013;p6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4" name="Google Shape;3014;p6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15" name="Google Shape;3015;p66"/>
          <p:cNvGrpSpPr/>
          <p:nvPr/>
        </p:nvGrpSpPr>
        <p:grpSpPr>
          <a:xfrm>
            <a:off x="7887794" y="3464584"/>
            <a:ext cx="162896" cy="278710"/>
            <a:chOff x="7601242" y="3729267"/>
            <a:chExt cx="222566" cy="380803"/>
          </a:xfrm>
        </p:grpSpPr>
        <p:sp>
          <p:nvSpPr>
            <p:cNvPr id="3016" name="Google Shape;3016;p6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17" name="Google Shape;3017;p6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18" name="Google Shape;3018;p66"/>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19" name="Google Shape;3019;p66"/>
          <p:cNvGrpSpPr/>
          <p:nvPr/>
        </p:nvGrpSpPr>
        <p:grpSpPr>
          <a:xfrm>
            <a:off x="7377439" y="3465724"/>
            <a:ext cx="193543" cy="275990"/>
            <a:chOff x="8304647" y="3738687"/>
            <a:chExt cx="225076" cy="320956"/>
          </a:xfrm>
        </p:grpSpPr>
        <p:sp>
          <p:nvSpPr>
            <p:cNvPr id="3020" name="Google Shape;3020;p66"/>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1" name="Google Shape;3021;p6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2" name="Google Shape;3022;p6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23" name="Google Shape;3023;p66"/>
          <p:cNvGrpSpPr/>
          <p:nvPr/>
        </p:nvGrpSpPr>
        <p:grpSpPr>
          <a:xfrm>
            <a:off x="7649932" y="3465724"/>
            <a:ext cx="178492" cy="275990"/>
            <a:chOff x="8615101" y="3738687"/>
            <a:chExt cx="207573" cy="320956"/>
          </a:xfrm>
        </p:grpSpPr>
        <p:sp>
          <p:nvSpPr>
            <p:cNvPr id="3024" name="Google Shape;3024;p66"/>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5" name="Google Shape;3025;p6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26" name="Google Shape;3026;p6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27" name="Google Shape;3027;p66"/>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28" name="Google Shape;3028;p66"/>
          <p:cNvGrpSpPr/>
          <p:nvPr/>
        </p:nvGrpSpPr>
        <p:grpSpPr>
          <a:xfrm>
            <a:off x="7875463" y="3868385"/>
            <a:ext cx="187557" cy="187557"/>
            <a:chOff x="8565775" y="671075"/>
            <a:chExt cx="441000" cy="441000"/>
          </a:xfrm>
        </p:grpSpPr>
        <p:sp>
          <p:nvSpPr>
            <p:cNvPr id="3029" name="Google Shape;3029;p66"/>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0" name="Google Shape;3030;p66"/>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31" name="Google Shape;3031;p66"/>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2" name="Google Shape;3032;p66"/>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3033" name="Google Shape;3033;p66"/>
          <p:cNvGrpSpPr/>
          <p:nvPr/>
        </p:nvGrpSpPr>
        <p:grpSpPr>
          <a:xfrm>
            <a:off x="6029935" y="2940910"/>
            <a:ext cx="587865" cy="517731"/>
            <a:chOff x="6000718" y="3070557"/>
            <a:chExt cx="587865" cy="517731"/>
          </a:xfrm>
        </p:grpSpPr>
        <p:sp>
          <p:nvSpPr>
            <p:cNvPr id="3034" name="Google Shape;3034;p66"/>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5" name="Google Shape;3035;p66"/>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6" name="Google Shape;3036;p66"/>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7" name="Google Shape;3037;p66"/>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8" name="Google Shape;3038;p66"/>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39" name="Google Shape;3039;p66"/>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0" name="Google Shape;3040;p66"/>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1" name="Google Shape;3041;p66"/>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2" name="Google Shape;3042;p66"/>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3" name="Google Shape;3043;p66"/>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44" name="Google Shape;3044;p66"/>
          <p:cNvGrpSpPr/>
          <p:nvPr/>
        </p:nvGrpSpPr>
        <p:grpSpPr>
          <a:xfrm>
            <a:off x="6044740" y="3584570"/>
            <a:ext cx="557665" cy="516387"/>
            <a:chOff x="6015523" y="3714217"/>
            <a:chExt cx="557665" cy="516387"/>
          </a:xfrm>
        </p:grpSpPr>
        <p:grpSp>
          <p:nvGrpSpPr>
            <p:cNvPr id="3045" name="Google Shape;3045;p66"/>
            <p:cNvGrpSpPr/>
            <p:nvPr/>
          </p:nvGrpSpPr>
          <p:grpSpPr>
            <a:xfrm>
              <a:off x="6036094" y="3716980"/>
              <a:ext cx="529822" cy="510480"/>
              <a:chOff x="3148311" y="-545634"/>
              <a:chExt cx="1006118" cy="969572"/>
            </a:xfrm>
          </p:grpSpPr>
          <p:sp>
            <p:nvSpPr>
              <p:cNvPr id="3046" name="Google Shape;3046;p66"/>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7" name="Google Shape;3047;p66"/>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8" name="Google Shape;3048;p66"/>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49" name="Google Shape;3049;p66"/>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0" name="Google Shape;3050;p66"/>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1" name="Google Shape;3051;p66"/>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2" name="Google Shape;3052;p66"/>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3" name="Google Shape;3053;p66"/>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4" name="Google Shape;3054;p66"/>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55" name="Google Shape;3055;p66"/>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56" name="Google Shape;3056;p66"/>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57" name="Google Shape;3057;p66"/>
          <p:cNvGrpSpPr/>
          <p:nvPr/>
        </p:nvGrpSpPr>
        <p:grpSpPr>
          <a:xfrm>
            <a:off x="6673522" y="2943981"/>
            <a:ext cx="576302" cy="511871"/>
            <a:chOff x="6644304" y="3073628"/>
            <a:chExt cx="576302" cy="511871"/>
          </a:xfrm>
        </p:grpSpPr>
        <p:grpSp>
          <p:nvGrpSpPr>
            <p:cNvPr id="3058" name="Google Shape;3058;p66"/>
            <p:cNvGrpSpPr/>
            <p:nvPr/>
          </p:nvGrpSpPr>
          <p:grpSpPr>
            <a:xfrm>
              <a:off x="6712169" y="3073651"/>
              <a:ext cx="481611" cy="506713"/>
              <a:chOff x="1833536" y="-546641"/>
              <a:chExt cx="914567" cy="962419"/>
            </a:xfrm>
          </p:grpSpPr>
          <p:grpSp>
            <p:nvGrpSpPr>
              <p:cNvPr id="3059" name="Google Shape;3059;p66"/>
              <p:cNvGrpSpPr/>
              <p:nvPr/>
            </p:nvGrpSpPr>
            <p:grpSpPr>
              <a:xfrm>
                <a:off x="1833536" y="-524249"/>
                <a:ext cx="914567" cy="940027"/>
                <a:chOff x="1833536" y="-524249"/>
                <a:chExt cx="914567" cy="940027"/>
              </a:xfrm>
            </p:grpSpPr>
            <p:sp>
              <p:nvSpPr>
                <p:cNvPr id="3060" name="Google Shape;3060;p66"/>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1" name="Google Shape;3061;p66"/>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2" name="Google Shape;3062;p66"/>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3" name="Google Shape;3063;p66"/>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4" name="Google Shape;3064;p66"/>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65" name="Google Shape;3065;p66"/>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6" name="Google Shape;3066;p66"/>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7" name="Google Shape;3067;p66"/>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68" name="Google Shape;3068;p66"/>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069" name="Google Shape;3069;p6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070" name="Google Shape;3070;p66"/>
          <p:cNvGrpSpPr/>
          <p:nvPr/>
        </p:nvGrpSpPr>
        <p:grpSpPr>
          <a:xfrm>
            <a:off x="5938558" y="1033351"/>
            <a:ext cx="2435960" cy="1297725"/>
            <a:chOff x="233350" y="949250"/>
            <a:chExt cx="7137300" cy="3802300"/>
          </a:xfrm>
        </p:grpSpPr>
        <p:sp>
          <p:nvSpPr>
            <p:cNvPr id="3071" name="Google Shape;3071;p6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2" name="Google Shape;3072;p6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3" name="Google Shape;3073;p6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4" name="Google Shape;3074;p6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5" name="Google Shape;3075;p6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6" name="Google Shape;3076;p6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7" name="Google Shape;3077;p6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8" name="Google Shape;3078;p6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79" name="Google Shape;3079;p6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0" name="Google Shape;3080;p6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1" name="Google Shape;3081;p6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2" name="Google Shape;3082;p6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3" name="Google Shape;3083;p6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4" name="Google Shape;3084;p6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5" name="Google Shape;3085;p6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6" name="Google Shape;3086;p6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7" name="Google Shape;3087;p6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8" name="Google Shape;3088;p6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89" name="Google Shape;3089;p6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0" name="Google Shape;3090;p6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1" name="Google Shape;3091;p6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2" name="Google Shape;3092;p6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3" name="Google Shape;3093;p6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4" name="Google Shape;3094;p6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5" name="Google Shape;3095;p6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6" name="Google Shape;3096;p6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7" name="Google Shape;3097;p6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8" name="Google Shape;3098;p6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099" name="Google Shape;3099;p6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0" name="Google Shape;3100;p6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1" name="Google Shape;3101;p6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2" name="Google Shape;3102;p6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3" name="Google Shape;3103;p6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4" name="Google Shape;3104;p6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5" name="Google Shape;3105;p6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6" name="Google Shape;3106;p6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7" name="Google Shape;3107;p6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8" name="Google Shape;3108;p6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09" name="Google Shape;3109;p6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0" name="Google Shape;3110;p6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1" name="Google Shape;3111;p6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2" name="Google Shape;3112;p6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3" name="Google Shape;3113;p6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4" name="Google Shape;3114;p6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5" name="Google Shape;3115;p6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6" name="Google Shape;3116;p6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7" name="Google Shape;3117;p6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8" name="Google Shape;3118;p6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19" name="Google Shape;3119;p6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0" name="Google Shape;3120;p6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1" name="Google Shape;3121;p6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3122" name="Google Shape;3122;p66"/>
          <p:cNvGrpSpPr/>
          <p:nvPr/>
        </p:nvGrpSpPr>
        <p:grpSpPr>
          <a:xfrm>
            <a:off x="731715" y="995041"/>
            <a:ext cx="2665073" cy="1317140"/>
            <a:chOff x="793334" y="1192826"/>
            <a:chExt cx="2665073" cy="1317140"/>
          </a:xfrm>
        </p:grpSpPr>
        <p:sp>
          <p:nvSpPr>
            <p:cNvPr id="3123" name="Google Shape;3123;p66"/>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4" name="Google Shape;3124;p66"/>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5" name="Google Shape;3125;p66"/>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6" name="Google Shape;3126;p66"/>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7" name="Google Shape;3127;p66"/>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8" name="Google Shape;3128;p66"/>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29" name="Google Shape;3129;p66"/>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0" name="Google Shape;3130;p66"/>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1" name="Google Shape;3131;p66"/>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2" name="Google Shape;3132;p66"/>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3" name="Google Shape;3133;p66"/>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4" name="Google Shape;3134;p66"/>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5" name="Google Shape;3135;p66"/>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6" name="Google Shape;3136;p66"/>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7" name="Google Shape;3137;p66"/>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8" name="Google Shape;3138;p66"/>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39" name="Google Shape;3139;p66"/>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0" name="Google Shape;3140;p66"/>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1" name="Google Shape;3141;p66"/>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2" name="Google Shape;3142;p66"/>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3" name="Google Shape;3143;p66"/>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4" name="Google Shape;3144;p66"/>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5" name="Google Shape;3145;p66"/>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6" name="Google Shape;3146;p66"/>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7" name="Google Shape;3147;p66"/>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8" name="Google Shape;3148;p66"/>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49" name="Google Shape;3149;p66"/>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0" name="Google Shape;3150;p66"/>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1" name="Google Shape;3151;p66"/>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2" name="Google Shape;3152;p66"/>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3" name="Google Shape;3153;p66"/>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4" name="Google Shape;3154;p66"/>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5" name="Google Shape;3155;p66"/>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6" name="Google Shape;3156;p66"/>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7" name="Google Shape;3157;p66"/>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8" name="Google Shape;3158;p66"/>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59" name="Google Shape;3159;p66"/>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0" name="Google Shape;3160;p66"/>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1" name="Google Shape;3161;p66"/>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2" name="Google Shape;3162;p66"/>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3" name="Google Shape;3163;p66"/>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4" name="Google Shape;3164;p66"/>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5" name="Google Shape;3165;p66"/>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6" name="Google Shape;3166;p66"/>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7" name="Google Shape;3167;p66"/>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8" name="Google Shape;3168;p66"/>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69" name="Google Shape;3169;p66"/>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0" name="Google Shape;3170;p66"/>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1" name="Google Shape;3171;p66"/>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2" name="Google Shape;3172;p66"/>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3" name="Google Shape;3173;p66"/>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4" name="Google Shape;3174;p66"/>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5" name="Google Shape;3175;p66"/>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6" name="Google Shape;3176;p66"/>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7" name="Google Shape;3177;p66"/>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8" name="Google Shape;3178;p66"/>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79" name="Google Shape;3179;p66"/>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0" name="Google Shape;3180;p66"/>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1" name="Google Shape;3181;p66"/>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2" name="Google Shape;3182;p66"/>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3" name="Google Shape;3183;p66"/>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4" name="Google Shape;3184;p66"/>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5" name="Google Shape;3185;p66"/>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6" name="Google Shape;3186;p66"/>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7" name="Google Shape;3187;p66"/>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8" name="Google Shape;3188;p66"/>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89" name="Google Shape;3189;p66"/>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0" name="Google Shape;3190;p66"/>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1" name="Google Shape;3191;p66"/>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2" name="Google Shape;3192;p66"/>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3" name="Google Shape;3193;p66"/>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4" name="Google Shape;3194;p66"/>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5" name="Google Shape;3195;p66"/>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6" name="Google Shape;3196;p66"/>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7" name="Google Shape;3197;p66"/>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8" name="Google Shape;3198;p66"/>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99" name="Google Shape;3199;p66"/>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0" name="Google Shape;3200;p66"/>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1" name="Google Shape;3201;p66"/>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2" name="Google Shape;3202;p66"/>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3" name="Google Shape;3203;p66"/>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4" name="Google Shape;3204;p66"/>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5" name="Google Shape;3205;p66"/>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6" name="Google Shape;3206;p66"/>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7" name="Google Shape;3207;p66"/>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8" name="Google Shape;3208;p66"/>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09" name="Google Shape;3209;p66"/>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0" name="Google Shape;3210;p66"/>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1" name="Google Shape;3211;p66"/>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2" name="Google Shape;3212;p66"/>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3" name="Google Shape;3213;p66"/>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4" name="Google Shape;3214;p66"/>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5" name="Google Shape;3215;p66"/>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6" name="Google Shape;3216;p66"/>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7" name="Google Shape;3217;p66"/>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8" name="Google Shape;3218;p66"/>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19" name="Google Shape;3219;p66"/>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0" name="Google Shape;3220;p66"/>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1" name="Google Shape;3221;p66"/>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2" name="Google Shape;3222;p66"/>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3" name="Google Shape;3223;p66"/>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4" name="Google Shape;3224;p66"/>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5" name="Google Shape;3225;p66"/>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6" name="Google Shape;3226;p66"/>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7" name="Google Shape;3227;p66"/>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8" name="Google Shape;3228;p66"/>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29" name="Google Shape;3229;p66"/>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0" name="Google Shape;3230;p66"/>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1" name="Google Shape;3231;p66"/>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2" name="Google Shape;3232;p66"/>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3" name="Google Shape;3233;p66"/>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4" name="Google Shape;3234;p66"/>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5" name="Google Shape;3235;p66"/>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6" name="Google Shape;3236;p66"/>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7" name="Google Shape;3237;p66"/>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8" name="Google Shape;3238;p66"/>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39" name="Google Shape;3239;p66"/>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0" name="Google Shape;3240;p66"/>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1" name="Google Shape;3241;p66"/>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2" name="Google Shape;3242;p66"/>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3" name="Google Shape;3243;p66"/>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4" name="Google Shape;3244;p66"/>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5" name="Google Shape;3245;p66"/>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6" name="Google Shape;3246;p66"/>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7" name="Google Shape;3247;p66"/>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8" name="Google Shape;3248;p66"/>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49" name="Google Shape;3249;p66"/>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0" name="Google Shape;3250;p66"/>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1" name="Google Shape;3251;p66"/>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2" name="Google Shape;3252;p66"/>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3" name="Google Shape;3253;p66"/>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4" name="Google Shape;3254;p66"/>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5" name="Google Shape;3255;p66"/>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6" name="Google Shape;3256;p66"/>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7" name="Google Shape;3257;p66"/>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8" name="Google Shape;3258;p66"/>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59" name="Google Shape;3259;p66"/>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0" name="Google Shape;3260;p66"/>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1" name="Google Shape;3261;p66"/>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2" name="Google Shape;3262;p66"/>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3" name="Google Shape;3263;p66"/>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4" name="Google Shape;3264;p66"/>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5" name="Google Shape;3265;p66"/>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6" name="Google Shape;3266;p66"/>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7" name="Google Shape;3267;p66"/>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8" name="Google Shape;3268;p66"/>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69" name="Google Shape;3269;p66"/>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0" name="Google Shape;3270;p66"/>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1" name="Google Shape;3271;p66"/>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2" name="Google Shape;3272;p66"/>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3" name="Google Shape;3273;p66"/>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4" name="Google Shape;3274;p66"/>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5" name="Google Shape;3275;p66"/>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6" name="Google Shape;3276;p66"/>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7" name="Google Shape;3277;p66"/>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8" name="Google Shape;3278;p66"/>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79" name="Google Shape;3279;p66"/>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0" name="Google Shape;3280;p66"/>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1" name="Google Shape;3281;p66"/>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2" name="Google Shape;3282;p66"/>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3" name="Google Shape;3283;p66"/>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4" name="Google Shape;3284;p66"/>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5" name="Google Shape;3285;p66"/>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6" name="Google Shape;3286;p66"/>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7" name="Google Shape;3287;p66"/>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8" name="Google Shape;3288;p66"/>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89" name="Google Shape;3289;p66"/>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0" name="Google Shape;3290;p66"/>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1" name="Google Shape;3291;p66"/>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2" name="Google Shape;3292;p66"/>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3" name="Google Shape;3293;p66"/>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4" name="Google Shape;3294;p66"/>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5" name="Google Shape;3295;p66"/>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6" name="Google Shape;3296;p66"/>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7" name="Google Shape;3297;p66"/>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8" name="Google Shape;3298;p66"/>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99" name="Google Shape;3299;p66"/>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0" name="Google Shape;3300;p66"/>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1" name="Google Shape;3301;p66"/>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2" name="Google Shape;3302;p66"/>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3" name="Google Shape;3303;p66"/>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4" name="Google Shape;3304;p66"/>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5" name="Google Shape;3305;p66"/>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6" name="Google Shape;3306;p66"/>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7" name="Google Shape;3307;p66"/>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8" name="Google Shape;3308;p66"/>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09" name="Google Shape;3309;p66"/>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0" name="Google Shape;3310;p66"/>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1" name="Google Shape;3311;p66"/>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2" name="Google Shape;3312;p66"/>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3" name="Google Shape;3313;p66"/>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4" name="Google Shape;3314;p66"/>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5" name="Google Shape;3315;p66"/>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6" name="Google Shape;3316;p66"/>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7" name="Google Shape;3317;p66"/>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8" name="Google Shape;3318;p66"/>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19" name="Google Shape;3319;p66"/>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0" name="Google Shape;3320;p66"/>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1" name="Google Shape;3321;p66"/>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2" name="Google Shape;3322;p66"/>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3" name="Google Shape;3323;p66"/>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4" name="Google Shape;3324;p66"/>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5" name="Google Shape;3325;p66"/>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6" name="Google Shape;3326;p66"/>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7" name="Google Shape;3327;p66"/>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8" name="Google Shape;3328;p66"/>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29" name="Google Shape;3329;p66"/>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0" name="Google Shape;3330;p66"/>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1" name="Google Shape;3331;p66"/>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2" name="Google Shape;3332;p66"/>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3" name="Google Shape;3333;p66"/>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4" name="Google Shape;3334;p66"/>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5" name="Google Shape;3335;p66"/>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6" name="Google Shape;3336;p66"/>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7" name="Google Shape;3337;p66"/>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8" name="Google Shape;3338;p66"/>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39" name="Google Shape;3339;p66"/>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0" name="Google Shape;3340;p66"/>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1" name="Google Shape;3341;p66"/>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2" name="Google Shape;3342;p66"/>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3" name="Google Shape;3343;p66"/>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4" name="Google Shape;3344;p66"/>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5" name="Google Shape;3345;p66"/>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6" name="Google Shape;3346;p66"/>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7" name="Google Shape;3347;p66"/>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8" name="Google Shape;3348;p66"/>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49" name="Google Shape;3349;p66"/>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0" name="Google Shape;3350;p66"/>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1" name="Google Shape;3351;p66"/>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2" name="Google Shape;3352;p66"/>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3" name="Google Shape;3353;p66"/>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4" name="Google Shape;3354;p66"/>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5" name="Google Shape;3355;p66"/>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6" name="Google Shape;3356;p66"/>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7" name="Google Shape;3357;p66"/>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8" name="Google Shape;3358;p66"/>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59" name="Google Shape;3359;p66"/>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0" name="Google Shape;3360;p66"/>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1" name="Google Shape;3361;p66"/>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2" name="Google Shape;3362;p66"/>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3" name="Google Shape;3363;p66"/>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4" name="Google Shape;3364;p66"/>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5" name="Google Shape;3365;p66"/>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6" name="Google Shape;3366;p66"/>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7" name="Google Shape;3367;p66"/>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8" name="Google Shape;3368;p66"/>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69" name="Google Shape;3369;p66"/>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0" name="Google Shape;3370;p66"/>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1" name="Google Shape;3371;p66"/>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2" name="Google Shape;3372;p66"/>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3" name="Google Shape;3373;p66"/>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4" name="Google Shape;3374;p66"/>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5" name="Google Shape;3375;p66"/>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6" name="Google Shape;3376;p66"/>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7" name="Google Shape;3377;p66"/>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8" name="Google Shape;3378;p66"/>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79" name="Google Shape;3379;p66"/>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0" name="Google Shape;3380;p66"/>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1" name="Google Shape;3381;p66"/>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2" name="Google Shape;3382;p66"/>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3" name="Google Shape;3383;p66"/>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4" name="Google Shape;3384;p66"/>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5" name="Google Shape;3385;p66"/>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6" name="Google Shape;3386;p66"/>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7" name="Google Shape;3387;p66"/>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8" name="Google Shape;3388;p66"/>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89" name="Google Shape;3389;p66"/>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0" name="Google Shape;3390;p66"/>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1" name="Google Shape;3391;p66"/>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2" name="Google Shape;3392;p66"/>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3" name="Google Shape;3393;p66"/>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4" name="Google Shape;3394;p66"/>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5" name="Google Shape;3395;p66"/>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6" name="Google Shape;3396;p66"/>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7" name="Google Shape;3397;p66"/>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8" name="Google Shape;3398;p66"/>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99" name="Google Shape;3399;p66"/>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0" name="Google Shape;3400;p66"/>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1" name="Google Shape;3401;p66"/>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2" name="Google Shape;3402;p66"/>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3" name="Google Shape;3403;p66"/>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4" name="Google Shape;3404;p66"/>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5" name="Google Shape;3405;p66"/>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6" name="Google Shape;3406;p66"/>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7" name="Google Shape;3407;p66"/>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8" name="Google Shape;3408;p66"/>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09" name="Google Shape;3409;p66"/>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0" name="Google Shape;3410;p66"/>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1" name="Google Shape;3411;p66"/>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2" name="Google Shape;3412;p66"/>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3" name="Google Shape;3413;p66"/>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4" name="Google Shape;3414;p66"/>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5" name="Google Shape;3415;p66"/>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6" name="Google Shape;3416;p66"/>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7" name="Google Shape;3417;p66"/>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8" name="Google Shape;3418;p66"/>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19" name="Google Shape;3419;p66"/>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0" name="Google Shape;3420;p66"/>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1" name="Google Shape;3421;p66"/>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2" name="Google Shape;3422;p66"/>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3" name="Google Shape;3423;p66"/>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4" name="Google Shape;3424;p66"/>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5" name="Google Shape;3425;p66"/>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6" name="Google Shape;3426;p66"/>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7" name="Google Shape;3427;p66"/>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8" name="Google Shape;3428;p66"/>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29" name="Google Shape;3429;p66"/>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0" name="Google Shape;3430;p66"/>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1" name="Google Shape;3431;p66"/>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2" name="Google Shape;3432;p66"/>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3" name="Google Shape;3433;p66"/>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4" name="Google Shape;3434;p66"/>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5" name="Google Shape;3435;p66"/>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6" name="Google Shape;3436;p66"/>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7" name="Google Shape;3437;p66"/>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8" name="Google Shape;3438;p66"/>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39" name="Google Shape;3439;p66"/>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0" name="Google Shape;3440;p66"/>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1" name="Google Shape;3441;p66"/>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2" name="Google Shape;3442;p66"/>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3" name="Google Shape;3443;p66"/>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4" name="Google Shape;3444;p66"/>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5" name="Google Shape;3445;p66"/>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6" name="Google Shape;3446;p66"/>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7" name="Google Shape;3447;p66"/>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8" name="Google Shape;3448;p66"/>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49" name="Google Shape;3449;p66"/>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0" name="Google Shape;3450;p66"/>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1" name="Google Shape;3451;p66"/>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2" name="Google Shape;3452;p66"/>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3" name="Google Shape;3453;p66"/>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4" name="Google Shape;3454;p66"/>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5" name="Google Shape;3455;p66"/>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6" name="Google Shape;3456;p66"/>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7" name="Google Shape;3457;p66"/>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8" name="Google Shape;3458;p66"/>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59" name="Google Shape;3459;p66"/>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0" name="Google Shape;3460;p66"/>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1" name="Google Shape;3461;p66"/>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2" name="Google Shape;3462;p66"/>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3" name="Google Shape;3463;p66"/>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4" name="Google Shape;3464;p66"/>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5" name="Google Shape;3465;p66"/>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6" name="Google Shape;3466;p66"/>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7" name="Google Shape;3467;p66"/>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8" name="Google Shape;3468;p66"/>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69" name="Google Shape;3469;p66"/>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0" name="Google Shape;3470;p66"/>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1" name="Google Shape;3471;p66"/>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2" name="Google Shape;3472;p66"/>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3" name="Google Shape;3473;p66"/>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4" name="Google Shape;3474;p66"/>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5" name="Google Shape;3475;p66"/>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6" name="Google Shape;3476;p66"/>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7" name="Google Shape;3477;p66"/>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8" name="Google Shape;3478;p66"/>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79" name="Google Shape;3479;p66"/>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0" name="Google Shape;3480;p66"/>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1" name="Google Shape;3481;p66"/>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2" name="Google Shape;3482;p66"/>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3" name="Google Shape;3483;p66"/>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4" name="Google Shape;3484;p66"/>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5" name="Google Shape;3485;p66"/>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6" name="Google Shape;3486;p66"/>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7" name="Google Shape;3487;p66"/>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8" name="Google Shape;3488;p66"/>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89" name="Google Shape;3489;p66"/>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0" name="Google Shape;3490;p66"/>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1" name="Google Shape;3491;p66"/>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2" name="Google Shape;3492;p66"/>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3" name="Google Shape;3493;p66"/>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4" name="Google Shape;3494;p66"/>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5" name="Google Shape;3495;p66"/>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6" name="Google Shape;3496;p66"/>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7" name="Google Shape;3497;p66"/>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8" name="Google Shape;3498;p66"/>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99" name="Google Shape;3499;p66"/>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0" name="Google Shape;3500;p66"/>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1" name="Google Shape;3501;p66"/>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2" name="Google Shape;3502;p66"/>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3" name="Google Shape;3503;p66"/>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4" name="Google Shape;3504;p66"/>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5" name="Google Shape;3505;p66"/>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6" name="Google Shape;3506;p66"/>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7" name="Google Shape;3507;p66"/>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8" name="Google Shape;3508;p66"/>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09" name="Google Shape;3509;p66"/>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0" name="Google Shape;3510;p66"/>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1" name="Google Shape;3511;p66"/>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2" name="Google Shape;3512;p66"/>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3" name="Google Shape;3513;p66"/>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4" name="Google Shape;3514;p66"/>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5" name="Google Shape;3515;p66"/>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6" name="Google Shape;3516;p66"/>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7" name="Google Shape;3517;p66"/>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8" name="Google Shape;3518;p66"/>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19" name="Google Shape;3519;p66"/>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0" name="Google Shape;3520;p66"/>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1" name="Google Shape;3521;p66"/>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2" name="Google Shape;3522;p66"/>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3" name="Google Shape;3523;p66"/>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4" name="Google Shape;3524;p66"/>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5" name="Google Shape;3525;p66"/>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6" name="Google Shape;3526;p66"/>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7" name="Google Shape;3527;p66"/>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8" name="Google Shape;3528;p66"/>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29" name="Google Shape;3529;p66"/>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0" name="Google Shape;3530;p66"/>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1" name="Google Shape;3531;p66"/>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2" name="Google Shape;3532;p66"/>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3" name="Google Shape;3533;p66"/>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4" name="Google Shape;3534;p66"/>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5" name="Google Shape;3535;p66"/>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6" name="Google Shape;3536;p66"/>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7" name="Google Shape;3537;p66"/>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8" name="Google Shape;3538;p66"/>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39" name="Google Shape;3539;p66"/>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0" name="Google Shape;3540;p66"/>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1" name="Google Shape;3541;p66"/>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2" name="Google Shape;3542;p66"/>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3" name="Google Shape;3543;p66"/>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4" name="Google Shape;3544;p66"/>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5" name="Google Shape;3545;p66"/>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6" name="Google Shape;3546;p66"/>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7" name="Google Shape;3547;p66"/>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8" name="Google Shape;3548;p66"/>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49" name="Google Shape;3549;p66"/>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0" name="Google Shape;3550;p66"/>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1" name="Google Shape;3551;p66"/>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2" name="Google Shape;3552;p66"/>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3" name="Google Shape;3553;p66"/>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4" name="Google Shape;3554;p66"/>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5" name="Google Shape;3555;p66"/>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6" name="Google Shape;3556;p66"/>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7" name="Google Shape;3557;p66"/>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8" name="Google Shape;3558;p66"/>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59" name="Google Shape;3559;p66"/>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0" name="Google Shape;3560;p66"/>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1" name="Google Shape;3561;p66"/>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2" name="Google Shape;3562;p66"/>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3" name="Google Shape;3563;p66"/>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4" name="Google Shape;3564;p66"/>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5" name="Google Shape;3565;p66"/>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6" name="Google Shape;3566;p66"/>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7" name="Google Shape;3567;p66"/>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8" name="Google Shape;3568;p66"/>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69" name="Google Shape;3569;p66"/>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0" name="Google Shape;3570;p66"/>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1" name="Google Shape;3571;p66"/>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2" name="Google Shape;3572;p66"/>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3" name="Google Shape;3573;p66"/>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4" name="Google Shape;3574;p66"/>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5" name="Google Shape;3575;p66"/>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6" name="Google Shape;3576;p66"/>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7" name="Google Shape;3577;p66"/>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8" name="Google Shape;3578;p66"/>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79" name="Google Shape;3579;p66"/>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0" name="Google Shape;3580;p66"/>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1" name="Google Shape;3581;p66"/>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2" name="Google Shape;3582;p66"/>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3" name="Google Shape;3583;p66"/>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4" name="Google Shape;3584;p66"/>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5" name="Google Shape;3585;p66"/>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6" name="Google Shape;3586;p66"/>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7" name="Google Shape;3587;p66"/>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8" name="Google Shape;3588;p66"/>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89" name="Google Shape;3589;p66"/>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0" name="Google Shape;3590;p66"/>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1" name="Google Shape;3591;p66"/>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2" name="Google Shape;3592;p66"/>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3" name="Google Shape;3593;p66"/>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4" name="Google Shape;3594;p66"/>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5" name="Google Shape;3595;p66"/>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6" name="Google Shape;3596;p66"/>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7" name="Google Shape;3597;p66"/>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8" name="Google Shape;3598;p66"/>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599" name="Google Shape;3599;p66"/>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0" name="Google Shape;3600;p66"/>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1" name="Google Shape;3601;p66"/>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2" name="Google Shape;3602;p66"/>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3" name="Google Shape;3603;p66"/>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4" name="Google Shape;3604;p66"/>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5" name="Google Shape;3605;p66"/>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6" name="Google Shape;3606;p66"/>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7" name="Google Shape;3607;p66"/>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8" name="Google Shape;3608;p66"/>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09" name="Google Shape;3609;p66"/>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0" name="Google Shape;3610;p66"/>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1" name="Google Shape;3611;p66"/>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2" name="Google Shape;3612;p66"/>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3" name="Google Shape;3613;p66"/>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4" name="Google Shape;3614;p66"/>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5" name="Google Shape;3615;p66"/>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6" name="Google Shape;3616;p66"/>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7" name="Google Shape;3617;p66"/>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8" name="Google Shape;3618;p66"/>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19" name="Google Shape;3619;p66"/>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0" name="Google Shape;3620;p66"/>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1" name="Google Shape;3621;p66"/>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2" name="Google Shape;3622;p66"/>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3" name="Google Shape;3623;p66"/>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4" name="Google Shape;3624;p66"/>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5" name="Google Shape;3625;p66"/>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6" name="Google Shape;3626;p66"/>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7" name="Google Shape;3627;p6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8" name="Google Shape;3628;p66"/>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29" name="Google Shape;3629;p66"/>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0" name="Google Shape;3630;p66"/>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1" name="Google Shape;3631;p66"/>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2" name="Google Shape;3632;p66"/>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3" name="Google Shape;3633;p66"/>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4" name="Google Shape;3634;p66"/>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5" name="Google Shape;3635;p66"/>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6" name="Google Shape;3636;p66"/>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7" name="Google Shape;3637;p66"/>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8" name="Google Shape;3638;p66"/>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39" name="Google Shape;3639;p66"/>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0" name="Google Shape;3640;p66"/>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1" name="Google Shape;3641;p66"/>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2" name="Google Shape;3642;p66"/>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3" name="Google Shape;3643;p66"/>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4" name="Google Shape;3644;p66"/>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5" name="Google Shape;3645;p66"/>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6" name="Google Shape;3646;p66"/>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7" name="Google Shape;3647;p66"/>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8" name="Google Shape;3648;p66"/>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49" name="Google Shape;3649;p66"/>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0" name="Google Shape;3650;p66"/>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1" name="Google Shape;3651;p66"/>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2" name="Google Shape;3652;p66"/>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3" name="Google Shape;3653;p66"/>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4" name="Google Shape;3654;p66"/>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5" name="Google Shape;3655;p66"/>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6" name="Google Shape;3656;p66"/>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7" name="Google Shape;3657;p66"/>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8" name="Google Shape;3658;p66"/>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59" name="Google Shape;3659;p66"/>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0" name="Google Shape;3660;p66"/>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1" name="Google Shape;3661;p66"/>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2" name="Google Shape;3662;p66"/>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3" name="Google Shape;3663;p66"/>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4" name="Google Shape;3664;p66"/>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5" name="Google Shape;3665;p66"/>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6" name="Google Shape;3666;p66"/>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7" name="Google Shape;3667;p66"/>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8" name="Google Shape;3668;p66"/>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69" name="Google Shape;3669;p66"/>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0" name="Google Shape;3670;p66"/>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1" name="Google Shape;3671;p66"/>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2" name="Google Shape;3672;p66"/>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3" name="Google Shape;3673;p66"/>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4" name="Google Shape;3674;p66"/>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5" name="Google Shape;3675;p66"/>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6" name="Google Shape;3676;p66"/>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7" name="Google Shape;3677;p66"/>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8" name="Google Shape;3678;p66"/>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79" name="Google Shape;3679;p66"/>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0" name="Google Shape;3680;p66"/>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1" name="Google Shape;3681;p66"/>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2" name="Google Shape;3682;p66"/>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3" name="Google Shape;3683;p66"/>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4" name="Google Shape;3684;p66"/>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5" name="Google Shape;3685;p66"/>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6" name="Google Shape;3686;p66"/>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7" name="Google Shape;3687;p66"/>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8" name="Google Shape;3688;p66"/>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89" name="Google Shape;3689;p66"/>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0" name="Google Shape;3690;p66"/>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1" name="Google Shape;3691;p66"/>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2" name="Google Shape;3692;p66"/>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3" name="Google Shape;3693;p66"/>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4" name="Google Shape;3694;p66"/>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5" name="Google Shape;3695;p66"/>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6" name="Google Shape;3696;p66"/>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7" name="Google Shape;3697;p66"/>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8" name="Google Shape;3698;p66"/>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699" name="Google Shape;3699;p66"/>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0" name="Google Shape;3700;p66"/>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1" name="Google Shape;3701;p66"/>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2" name="Google Shape;3702;p66"/>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3" name="Google Shape;3703;p66"/>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4" name="Google Shape;3704;p66"/>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5" name="Google Shape;3705;p66"/>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6" name="Google Shape;3706;p66"/>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7" name="Google Shape;3707;p66"/>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8" name="Google Shape;3708;p66"/>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09" name="Google Shape;3709;p66"/>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0" name="Google Shape;3710;p66"/>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1" name="Google Shape;3711;p66"/>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2" name="Google Shape;3712;p66"/>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3" name="Google Shape;3713;p66"/>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4" name="Google Shape;3714;p66"/>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5" name="Google Shape;3715;p66"/>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6" name="Google Shape;3716;p66"/>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7" name="Google Shape;3717;p66"/>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8" name="Google Shape;3718;p66"/>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19" name="Google Shape;3719;p66"/>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0" name="Google Shape;3720;p66"/>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1" name="Google Shape;3721;p66"/>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2" name="Google Shape;3722;p66"/>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3" name="Google Shape;3723;p66"/>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4" name="Google Shape;3724;p66"/>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5" name="Google Shape;3725;p66"/>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6" name="Google Shape;3726;p66"/>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7" name="Google Shape;3727;p66"/>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8" name="Google Shape;3728;p66"/>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29" name="Google Shape;3729;p66"/>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0" name="Google Shape;3730;p66"/>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1" name="Google Shape;3731;p66"/>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2" name="Google Shape;3732;p66"/>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3" name="Google Shape;3733;p66"/>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4" name="Google Shape;3734;p66"/>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5" name="Google Shape;3735;p66"/>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6" name="Google Shape;3736;p66"/>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7" name="Google Shape;3737;p66"/>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8" name="Google Shape;3738;p66"/>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39" name="Google Shape;3739;p66"/>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0" name="Google Shape;3740;p66"/>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1" name="Google Shape;3741;p66"/>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2" name="Google Shape;3742;p66"/>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3" name="Google Shape;3743;p66"/>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4" name="Google Shape;3744;p66"/>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5" name="Google Shape;3745;p66"/>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6" name="Google Shape;3746;p66"/>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7" name="Google Shape;3747;p66"/>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8" name="Google Shape;3748;p66"/>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49" name="Google Shape;3749;p66"/>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0" name="Google Shape;3750;p66"/>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1" name="Google Shape;3751;p66"/>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2" name="Google Shape;3752;p66"/>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3" name="Google Shape;3753;p66"/>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4" name="Google Shape;3754;p66"/>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5" name="Google Shape;3755;p66"/>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6" name="Google Shape;3756;p66"/>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7" name="Google Shape;3757;p66"/>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8" name="Google Shape;3758;p66"/>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59" name="Google Shape;3759;p66"/>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0" name="Google Shape;3760;p66"/>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1" name="Google Shape;3761;p66"/>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2" name="Google Shape;3762;p66"/>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3" name="Google Shape;3763;p66"/>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4" name="Google Shape;3764;p66"/>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5" name="Google Shape;3765;p66"/>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6" name="Google Shape;3766;p66"/>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7" name="Google Shape;3767;p66"/>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8" name="Google Shape;3768;p66"/>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69" name="Google Shape;3769;p66"/>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0" name="Google Shape;3770;p66"/>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1" name="Google Shape;3771;p66"/>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2" name="Google Shape;3772;p66"/>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3" name="Google Shape;3773;p66"/>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4" name="Google Shape;3774;p66"/>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5" name="Google Shape;3775;p66"/>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6" name="Google Shape;3776;p66"/>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7" name="Google Shape;3777;p66"/>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8" name="Google Shape;3778;p66"/>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79" name="Google Shape;3779;p66"/>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0" name="Google Shape;3780;p66"/>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1" name="Google Shape;3781;p66"/>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2" name="Google Shape;3782;p66"/>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3" name="Google Shape;3783;p66"/>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4" name="Google Shape;3784;p66"/>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5" name="Google Shape;3785;p66"/>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6" name="Google Shape;3786;p66"/>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7" name="Google Shape;3787;p66"/>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8" name="Google Shape;3788;p66"/>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89" name="Google Shape;3789;p66"/>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0" name="Google Shape;3790;p66"/>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1" name="Google Shape;3791;p66"/>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2" name="Google Shape;3792;p66"/>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3" name="Google Shape;3793;p66"/>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4" name="Google Shape;3794;p66"/>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5" name="Google Shape;3795;p66"/>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6" name="Google Shape;3796;p66"/>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7" name="Google Shape;3797;p66"/>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8" name="Google Shape;3798;p66"/>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799" name="Google Shape;3799;p66"/>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0" name="Google Shape;3800;p66"/>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1" name="Google Shape;3801;p66"/>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2" name="Google Shape;3802;p66"/>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3" name="Google Shape;3803;p66"/>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4" name="Google Shape;3804;p66"/>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5" name="Google Shape;3805;p66"/>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6" name="Google Shape;3806;p66"/>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7" name="Google Shape;3807;p66"/>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8" name="Google Shape;3808;p66"/>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09" name="Google Shape;3809;p66"/>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0" name="Google Shape;3810;p66"/>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1" name="Google Shape;3811;p66"/>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2" name="Google Shape;3812;p66"/>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3" name="Google Shape;3813;p66"/>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4" name="Google Shape;3814;p66"/>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5" name="Google Shape;3815;p66"/>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6" name="Google Shape;3816;p66"/>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7" name="Google Shape;3817;p66"/>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8" name="Google Shape;3818;p66"/>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19" name="Google Shape;3819;p66"/>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0" name="Google Shape;3820;p66"/>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1" name="Google Shape;3821;p66"/>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2" name="Google Shape;3822;p66"/>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3" name="Google Shape;3823;p66"/>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4" name="Google Shape;3824;p66"/>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5" name="Google Shape;3825;p66"/>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6" name="Google Shape;3826;p66"/>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7" name="Google Shape;3827;p66"/>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8" name="Google Shape;3828;p66"/>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29" name="Google Shape;3829;p66"/>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0" name="Google Shape;3830;p66"/>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1" name="Google Shape;3831;p66"/>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2" name="Google Shape;3832;p66"/>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3" name="Google Shape;3833;p66"/>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4" name="Google Shape;3834;p66"/>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5" name="Google Shape;3835;p66"/>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6" name="Google Shape;3836;p66"/>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7" name="Google Shape;3837;p66"/>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8" name="Google Shape;3838;p66"/>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39" name="Google Shape;3839;p66"/>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0" name="Google Shape;3840;p66"/>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1" name="Google Shape;3841;p66"/>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2" name="Google Shape;3842;p66"/>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3" name="Google Shape;3843;p66"/>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4" name="Google Shape;3844;p66"/>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5" name="Google Shape;3845;p66"/>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6" name="Google Shape;3846;p66"/>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7" name="Google Shape;3847;p66"/>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8" name="Google Shape;3848;p66"/>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49" name="Google Shape;3849;p66"/>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0" name="Google Shape;3850;p66"/>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1" name="Google Shape;3851;p66"/>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2" name="Google Shape;3852;p66"/>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3" name="Google Shape;3853;p66"/>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4" name="Google Shape;3854;p66"/>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5" name="Google Shape;3855;p66"/>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6" name="Google Shape;3856;p66"/>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7" name="Google Shape;3857;p66"/>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8" name="Google Shape;3858;p66"/>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59" name="Google Shape;3859;p66"/>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0" name="Google Shape;3860;p66"/>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1" name="Google Shape;3861;p66"/>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2" name="Google Shape;3862;p66"/>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3" name="Google Shape;3863;p66"/>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4" name="Google Shape;3864;p66"/>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5" name="Google Shape;3865;p66"/>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6" name="Google Shape;3866;p66"/>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7" name="Google Shape;3867;p66"/>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8" name="Google Shape;3868;p66"/>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69" name="Google Shape;3869;p66"/>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0" name="Google Shape;3870;p66"/>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1" name="Google Shape;3871;p66"/>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2" name="Google Shape;3872;p66"/>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3" name="Google Shape;3873;p66"/>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4" name="Google Shape;3874;p66"/>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5" name="Google Shape;3875;p66"/>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6" name="Google Shape;3876;p66"/>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7" name="Google Shape;3877;p66"/>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8" name="Google Shape;3878;p66"/>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79" name="Google Shape;3879;p66"/>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0" name="Google Shape;3880;p66"/>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1" name="Google Shape;3881;p66"/>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2" name="Google Shape;3882;p66"/>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3" name="Google Shape;3883;p66"/>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4" name="Google Shape;3884;p66"/>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5" name="Google Shape;3885;p66"/>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6" name="Google Shape;3886;p66"/>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7" name="Google Shape;3887;p66"/>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8" name="Google Shape;3888;p66"/>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89" name="Google Shape;3889;p66"/>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0" name="Google Shape;3890;p66"/>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1" name="Google Shape;3891;p66"/>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2" name="Google Shape;3892;p66"/>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3" name="Google Shape;3893;p66"/>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4" name="Google Shape;3894;p66"/>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5" name="Google Shape;3895;p66"/>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6" name="Google Shape;3896;p66"/>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7" name="Google Shape;3897;p66"/>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8" name="Google Shape;3898;p66"/>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899" name="Google Shape;3899;p66"/>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0" name="Google Shape;3900;p66"/>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1" name="Google Shape;3901;p66"/>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2" name="Google Shape;3902;p66"/>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3" name="Google Shape;3903;p66"/>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4" name="Google Shape;3904;p66"/>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5" name="Google Shape;3905;p66"/>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6" name="Google Shape;3906;p66"/>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7" name="Google Shape;3907;p66"/>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8" name="Google Shape;3908;p66"/>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09" name="Google Shape;3909;p66"/>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0" name="Google Shape;3910;p66"/>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1" name="Google Shape;3911;p66"/>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2" name="Google Shape;3912;p66"/>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3" name="Google Shape;3913;p66"/>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4" name="Google Shape;3914;p66"/>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5" name="Google Shape;3915;p66"/>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6" name="Google Shape;3916;p66"/>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7" name="Google Shape;3917;p66"/>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8" name="Google Shape;3918;p66"/>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19" name="Google Shape;3919;p66"/>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0" name="Google Shape;3920;p66"/>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1" name="Google Shape;3921;p66"/>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2" name="Google Shape;3922;p66"/>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3" name="Google Shape;3923;p66"/>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4" name="Google Shape;3924;p66"/>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5" name="Google Shape;3925;p66"/>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6" name="Google Shape;3926;p66"/>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7" name="Google Shape;3927;p66"/>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8" name="Google Shape;3928;p66"/>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29" name="Google Shape;3929;p66"/>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0" name="Google Shape;3930;p66"/>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1" name="Google Shape;3931;p66"/>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2" name="Google Shape;3932;p66"/>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3" name="Google Shape;3933;p66"/>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4" name="Google Shape;3934;p66"/>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5" name="Google Shape;3935;p66"/>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6" name="Google Shape;3936;p66"/>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7" name="Google Shape;3937;p66"/>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8" name="Google Shape;3938;p66"/>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39" name="Google Shape;3939;p66"/>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0" name="Google Shape;3940;p66"/>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1" name="Google Shape;3941;p66"/>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2" name="Google Shape;3942;p66"/>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3" name="Google Shape;3943;p66"/>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4" name="Google Shape;3944;p66"/>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5" name="Google Shape;3945;p66"/>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6" name="Google Shape;3946;p66"/>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7" name="Google Shape;3947;p66"/>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8" name="Google Shape;3948;p66"/>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49" name="Google Shape;3949;p66"/>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0" name="Google Shape;3950;p66"/>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1" name="Google Shape;3951;p66"/>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2" name="Google Shape;3952;p66"/>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3" name="Google Shape;3953;p66"/>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4" name="Google Shape;3954;p66"/>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5" name="Google Shape;3955;p66"/>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6" name="Google Shape;3956;p66"/>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7" name="Google Shape;3957;p66"/>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8" name="Google Shape;3958;p66"/>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59" name="Google Shape;3959;p66"/>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0" name="Google Shape;3960;p66"/>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1" name="Google Shape;3961;p66"/>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2" name="Google Shape;3962;p66"/>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3" name="Google Shape;3963;p66"/>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4" name="Google Shape;3964;p66"/>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5" name="Google Shape;3965;p66"/>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6" name="Google Shape;3966;p66"/>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7" name="Google Shape;3967;p66"/>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8" name="Google Shape;3968;p66"/>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69" name="Google Shape;3969;p66"/>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0" name="Google Shape;3970;p66"/>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1" name="Google Shape;3971;p66"/>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2" name="Google Shape;3972;p66"/>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3" name="Google Shape;3973;p66"/>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4" name="Google Shape;3974;p66"/>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5" name="Google Shape;3975;p66"/>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6" name="Google Shape;3976;p66"/>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7" name="Google Shape;3977;p66"/>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8" name="Google Shape;3978;p66"/>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79" name="Google Shape;3979;p66"/>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0" name="Google Shape;3980;p66"/>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1" name="Google Shape;3981;p66"/>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2" name="Google Shape;3982;p66"/>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3" name="Google Shape;3983;p66"/>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4" name="Google Shape;3984;p66"/>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5" name="Google Shape;3985;p66"/>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6" name="Google Shape;3986;p66"/>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7" name="Google Shape;3987;p66"/>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8" name="Google Shape;3988;p66"/>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89" name="Google Shape;3989;p66"/>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0" name="Google Shape;3990;p66"/>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1" name="Google Shape;3991;p66"/>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2" name="Google Shape;3992;p66"/>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3" name="Google Shape;3993;p66"/>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4" name="Google Shape;3994;p66"/>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5" name="Google Shape;3995;p66"/>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6" name="Google Shape;3996;p66"/>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7" name="Google Shape;3997;p66"/>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8" name="Google Shape;3998;p66"/>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999" name="Google Shape;3999;p66"/>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0" name="Google Shape;4000;p66"/>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1" name="Google Shape;4001;p66"/>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2" name="Google Shape;4002;p66"/>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3" name="Google Shape;4003;p66"/>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4" name="Google Shape;4004;p66"/>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5" name="Google Shape;4005;p66"/>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6" name="Google Shape;4006;p66"/>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7" name="Google Shape;4007;p66"/>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8" name="Google Shape;4008;p66"/>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09" name="Google Shape;4009;p66"/>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0" name="Google Shape;4010;p66"/>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1" name="Google Shape;4011;p66"/>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2" name="Google Shape;4012;p66"/>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3" name="Google Shape;4013;p66"/>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4" name="Google Shape;4014;p66"/>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5" name="Google Shape;4015;p66"/>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6" name="Google Shape;4016;p66"/>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7" name="Google Shape;4017;p66"/>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8" name="Google Shape;4018;p66"/>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19" name="Google Shape;4019;p66"/>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0" name="Google Shape;4020;p66"/>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1" name="Google Shape;4021;p66"/>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2" name="Google Shape;4022;p66"/>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3" name="Google Shape;4023;p66"/>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4" name="Google Shape;4024;p66"/>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5" name="Google Shape;4025;p66"/>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6" name="Google Shape;4026;p66"/>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7" name="Google Shape;4027;p66"/>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8" name="Google Shape;4028;p66"/>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29" name="Google Shape;4029;p66"/>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0" name="Google Shape;4030;p66"/>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1" name="Google Shape;4031;p66"/>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2" name="Google Shape;4032;p66"/>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3" name="Google Shape;4033;p66"/>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4" name="Google Shape;4034;p66"/>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5" name="Google Shape;4035;p66"/>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6" name="Google Shape;4036;p66"/>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7" name="Google Shape;4037;p66"/>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8" name="Google Shape;4038;p66"/>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39" name="Google Shape;4039;p66"/>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0" name="Google Shape;4040;p66"/>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1" name="Google Shape;4041;p66"/>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2" name="Google Shape;4042;p66"/>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3" name="Google Shape;4043;p66"/>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4" name="Google Shape;4044;p66"/>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5" name="Google Shape;4045;p66"/>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6" name="Google Shape;4046;p66"/>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7" name="Google Shape;4047;p66"/>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8" name="Google Shape;4048;p66"/>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49" name="Google Shape;4049;p66"/>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0" name="Google Shape;4050;p66"/>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1" name="Google Shape;4051;p66"/>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2" name="Google Shape;4052;p66"/>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3" name="Google Shape;4053;p66"/>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4" name="Google Shape;4054;p66"/>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5" name="Google Shape;4055;p66"/>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6" name="Google Shape;4056;p66"/>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7" name="Google Shape;4057;p66"/>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8" name="Google Shape;4058;p66"/>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59" name="Google Shape;4059;p66"/>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0" name="Google Shape;4060;p66"/>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1" name="Google Shape;4061;p66"/>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2" name="Google Shape;4062;p66"/>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3" name="Google Shape;4063;p66"/>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4" name="Google Shape;4064;p66"/>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5" name="Google Shape;4065;p66"/>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6" name="Google Shape;4066;p66"/>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7" name="Google Shape;4067;p66"/>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8" name="Google Shape;4068;p66"/>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69" name="Google Shape;4069;p66"/>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0" name="Google Shape;4070;p66"/>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1" name="Google Shape;4071;p66"/>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2" name="Google Shape;4072;p66"/>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3" name="Google Shape;4073;p66"/>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4" name="Google Shape;4074;p66"/>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5" name="Google Shape;4075;p66"/>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6" name="Google Shape;4076;p66"/>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7" name="Google Shape;4077;p66"/>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8" name="Google Shape;4078;p66"/>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79" name="Google Shape;4079;p66"/>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0" name="Google Shape;4080;p66"/>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1" name="Google Shape;4081;p66"/>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2" name="Google Shape;4082;p66"/>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3" name="Google Shape;4083;p66"/>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4" name="Google Shape;4084;p66"/>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5" name="Google Shape;4085;p66"/>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6" name="Google Shape;4086;p66"/>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7" name="Google Shape;4087;p66"/>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8" name="Google Shape;4088;p66"/>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89" name="Google Shape;4089;p66"/>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0" name="Google Shape;4090;p66"/>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1" name="Google Shape;4091;p66"/>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2" name="Google Shape;4092;p66"/>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3" name="Google Shape;4093;p66"/>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4" name="Google Shape;4094;p66"/>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5" name="Google Shape;4095;p66"/>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6" name="Google Shape;4096;p66"/>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7" name="Google Shape;4097;p66"/>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8" name="Google Shape;4098;p66"/>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099" name="Google Shape;4099;p66"/>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0" name="Google Shape;4100;p66"/>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1" name="Google Shape;4101;p66"/>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2" name="Google Shape;4102;p66"/>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3" name="Google Shape;4103;p66"/>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4" name="Google Shape;4104;p66"/>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5" name="Google Shape;4105;p66"/>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6" name="Google Shape;4106;p66"/>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7" name="Google Shape;4107;p66"/>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8" name="Google Shape;4108;p66"/>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09" name="Google Shape;4109;p66"/>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0" name="Google Shape;4110;p66"/>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1" name="Google Shape;4111;p66"/>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2" name="Google Shape;4112;p66"/>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3" name="Google Shape;4113;p66"/>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4" name="Google Shape;4114;p66"/>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5" name="Google Shape;4115;p66"/>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6" name="Google Shape;4116;p66"/>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7" name="Google Shape;4117;p66"/>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8" name="Google Shape;4118;p66"/>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19" name="Google Shape;4119;p66"/>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0" name="Google Shape;4120;p66"/>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1" name="Google Shape;4121;p66"/>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2" name="Google Shape;4122;p66"/>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3" name="Google Shape;4123;p66"/>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4" name="Google Shape;4124;p66"/>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5" name="Google Shape;4125;p66"/>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6" name="Google Shape;4126;p66"/>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7" name="Google Shape;4127;p66"/>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8" name="Google Shape;4128;p66"/>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29" name="Google Shape;4129;p66"/>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0" name="Google Shape;4130;p66"/>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1" name="Google Shape;4131;p66"/>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2" name="Google Shape;4132;p66"/>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3" name="Google Shape;4133;p66"/>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4" name="Google Shape;4134;p66"/>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5" name="Google Shape;4135;p66"/>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6" name="Google Shape;4136;p66"/>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7" name="Google Shape;4137;p66"/>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8" name="Google Shape;4138;p66"/>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39" name="Google Shape;4139;p66"/>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0" name="Google Shape;4140;p66"/>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1" name="Google Shape;4141;p66"/>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2" name="Google Shape;4142;p66"/>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3" name="Google Shape;4143;p66"/>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4" name="Google Shape;4144;p66"/>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5" name="Google Shape;4145;p66"/>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6" name="Google Shape;4146;p66"/>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7" name="Google Shape;4147;p66"/>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8" name="Google Shape;4148;p66"/>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49" name="Google Shape;4149;p66"/>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0" name="Google Shape;4150;p66"/>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1" name="Google Shape;4151;p66"/>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2" name="Google Shape;4152;p66"/>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3" name="Google Shape;4153;p66"/>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4" name="Google Shape;4154;p66"/>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5" name="Google Shape;4155;p66"/>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6" name="Google Shape;4156;p66"/>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7" name="Google Shape;4157;p66"/>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8" name="Google Shape;4158;p66"/>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59" name="Google Shape;4159;p66"/>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0" name="Google Shape;4160;p66"/>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1" name="Google Shape;4161;p66"/>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2" name="Google Shape;4162;p66"/>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3" name="Google Shape;4163;p66"/>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4" name="Google Shape;4164;p66"/>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5" name="Google Shape;4165;p66"/>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6" name="Google Shape;4166;p66"/>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7" name="Google Shape;4167;p66"/>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8" name="Google Shape;4168;p66"/>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69" name="Google Shape;4169;p66"/>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0" name="Google Shape;4170;p66"/>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1" name="Google Shape;4171;p66"/>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2" name="Google Shape;4172;p66"/>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3" name="Google Shape;4173;p66"/>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4" name="Google Shape;4174;p66"/>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5" name="Google Shape;4175;p66"/>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6" name="Google Shape;4176;p66"/>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7" name="Google Shape;4177;p66"/>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8" name="Google Shape;4178;p66"/>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79" name="Google Shape;4179;p66"/>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0" name="Google Shape;4180;p66"/>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1" name="Google Shape;4181;p66"/>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2" name="Google Shape;4182;p66"/>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3" name="Google Shape;4183;p66"/>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4" name="Google Shape;4184;p66"/>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5" name="Google Shape;4185;p66"/>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6" name="Google Shape;4186;p66"/>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7" name="Google Shape;4187;p66"/>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8" name="Google Shape;4188;p66"/>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89" name="Google Shape;4189;p66"/>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0" name="Google Shape;4190;p66"/>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1" name="Google Shape;4191;p66"/>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2" name="Google Shape;4192;p66"/>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3" name="Google Shape;4193;p66"/>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4" name="Google Shape;4194;p66"/>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5" name="Google Shape;4195;p66"/>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6" name="Google Shape;4196;p66"/>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7" name="Google Shape;4197;p66"/>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8" name="Google Shape;4198;p66"/>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199" name="Google Shape;4199;p66"/>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0" name="Google Shape;4200;p66"/>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1" name="Google Shape;4201;p66"/>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2" name="Google Shape;4202;p66"/>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3" name="Google Shape;4203;p66"/>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4" name="Google Shape;4204;p66"/>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5" name="Google Shape;4205;p66"/>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6" name="Google Shape;4206;p66"/>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7" name="Google Shape;4207;p66"/>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8" name="Google Shape;4208;p66"/>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09" name="Google Shape;4209;p66"/>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0" name="Google Shape;4210;p66"/>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1" name="Google Shape;4211;p66"/>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2" name="Google Shape;4212;p66"/>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3" name="Google Shape;4213;p66"/>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4" name="Google Shape;4214;p66"/>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5" name="Google Shape;4215;p66"/>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6" name="Google Shape;4216;p6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7" name="Google Shape;4217;p66"/>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8" name="Google Shape;4218;p66"/>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19" name="Google Shape;4219;p66"/>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0" name="Google Shape;4220;p66"/>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1" name="Google Shape;4221;p66"/>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2" name="Google Shape;4222;p66"/>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3" name="Google Shape;4223;p66"/>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4" name="Google Shape;4224;p66"/>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5" name="Google Shape;4225;p66"/>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6" name="Google Shape;4226;p66"/>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7" name="Google Shape;4227;p66"/>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8" name="Google Shape;4228;p66"/>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29" name="Google Shape;4229;p66"/>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0" name="Google Shape;4230;p66"/>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1" name="Google Shape;4231;p66"/>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2" name="Google Shape;4232;p66"/>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3" name="Google Shape;4233;p66"/>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4" name="Google Shape;4234;p66"/>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5" name="Google Shape;4235;p66"/>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6" name="Google Shape;4236;p66"/>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7" name="Google Shape;4237;p66"/>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8" name="Google Shape;4238;p66"/>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39" name="Google Shape;4239;p66"/>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0" name="Google Shape;4240;p66"/>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1" name="Google Shape;4241;p66"/>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2" name="Google Shape;4242;p66"/>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3" name="Google Shape;4243;p66"/>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4" name="Google Shape;4244;p66"/>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5" name="Google Shape;4245;p66"/>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6" name="Google Shape;4246;p66"/>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7" name="Google Shape;4247;p66"/>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8" name="Google Shape;4248;p66"/>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49" name="Google Shape;4249;p66"/>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0" name="Google Shape;4250;p66"/>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1" name="Google Shape;4251;p66"/>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2" name="Google Shape;4252;p66"/>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3" name="Google Shape;4253;p66"/>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4" name="Google Shape;4254;p66"/>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5" name="Google Shape;4255;p66"/>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6" name="Google Shape;4256;p66"/>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7" name="Google Shape;4257;p66"/>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8" name="Google Shape;4258;p66"/>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59" name="Google Shape;4259;p66"/>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0" name="Google Shape;4260;p66"/>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1" name="Google Shape;4261;p66"/>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2" name="Google Shape;4262;p66"/>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3" name="Google Shape;4263;p66"/>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4" name="Google Shape;4264;p66"/>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5" name="Google Shape;4265;p66"/>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6" name="Google Shape;4266;p66"/>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7" name="Google Shape;4267;p66"/>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8" name="Google Shape;4268;p66"/>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69" name="Google Shape;4269;p66"/>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0" name="Google Shape;4270;p66"/>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1" name="Google Shape;4271;p66"/>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2" name="Google Shape;4272;p66"/>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3" name="Google Shape;4273;p66"/>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4" name="Google Shape;4274;p66"/>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5" name="Google Shape;4275;p66"/>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6" name="Google Shape;4276;p66"/>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7" name="Google Shape;4277;p66"/>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8" name="Google Shape;4278;p66"/>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79" name="Google Shape;4279;p66"/>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0" name="Google Shape;4280;p66"/>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1" name="Google Shape;4281;p66"/>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2" name="Google Shape;4282;p66"/>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3" name="Google Shape;4283;p66"/>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4" name="Google Shape;4284;p66"/>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5" name="Google Shape;4285;p66"/>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6" name="Google Shape;4286;p66"/>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7" name="Google Shape;4287;p66"/>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8" name="Google Shape;4288;p66"/>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89" name="Google Shape;4289;p66"/>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0" name="Google Shape;4290;p66"/>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1" name="Google Shape;4291;p66"/>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2" name="Google Shape;4292;p66"/>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3" name="Google Shape;4293;p66"/>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4" name="Google Shape;4294;p66"/>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5" name="Google Shape;4295;p66"/>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6" name="Google Shape;4296;p66"/>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7" name="Google Shape;4297;p66"/>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8" name="Google Shape;4298;p66"/>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299" name="Google Shape;4299;p66"/>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0" name="Google Shape;4300;p66"/>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1" name="Google Shape;4301;p66"/>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2" name="Google Shape;4302;p66"/>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3" name="Google Shape;4303;p66"/>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4" name="Google Shape;4304;p66"/>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5" name="Google Shape;4305;p66"/>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6" name="Google Shape;4306;p66"/>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7" name="Google Shape;4307;p66"/>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8" name="Google Shape;4308;p66"/>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09" name="Google Shape;4309;p66"/>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0" name="Google Shape;4310;p66"/>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1" name="Google Shape;4311;p66"/>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2" name="Google Shape;4312;p66"/>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3" name="Google Shape;4313;p66"/>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4" name="Google Shape;4314;p66"/>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5" name="Google Shape;4315;p66"/>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6" name="Google Shape;4316;p66"/>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7" name="Google Shape;4317;p66"/>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8" name="Google Shape;4318;p66"/>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19" name="Google Shape;4319;p66"/>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0" name="Google Shape;4320;p66"/>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1" name="Google Shape;4321;p66"/>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2" name="Google Shape;4322;p66"/>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3" name="Google Shape;4323;p66"/>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4" name="Google Shape;4324;p66"/>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5" name="Google Shape;4325;p66"/>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6" name="Google Shape;4326;p66"/>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7" name="Google Shape;4327;p66"/>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8" name="Google Shape;4328;p66"/>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29" name="Google Shape;4329;p66"/>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0" name="Google Shape;4330;p66"/>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1" name="Google Shape;4331;p66"/>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2" name="Google Shape;4332;p66"/>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3" name="Google Shape;4333;p66"/>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4" name="Google Shape;4334;p66"/>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5" name="Google Shape;4335;p66"/>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6" name="Google Shape;4336;p66"/>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7" name="Google Shape;4337;p66"/>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8" name="Google Shape;4338;p66"/>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39" name="Google Shape;4339;p66"/>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0" name="Google Shape;4340;p66"/>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1" name="Google Shape;4341;p66"/>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2" name="Google Shape;4342;p66"/>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3" name="Google Shape;4343;p66"/>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4" name="Google Shape;4344;p66"/>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5" name="Google Shape;4345;p66"/>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6" name="Google Shape;4346;p66"/>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7" name="Google Shape;4347;p66"/>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8" name="Google Shape;4348;p66"/>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49" name="Google Shape;4349;p66"/>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0" name="Google Shape;4350;p66"/>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1" name="Google Shape;4351;p66"/>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2" name="Google Shape;4352;p66"/>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3" name="Google Shape;4353;p66"/>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4" name="Google Shape;4354;p66"/>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5" name="Google Shape;4355;p66"/>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6" name="Google Shape;4356;p66"/>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7" name="Google Shape;4357;p66"/>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8" name="Google Shape;4358;p66"/>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59" name="Google Shape;4359;p66"/>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0" name="Google Shape;4360;p66"/>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1" name="Google Shape;4361;p66"/>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2" name="Google Shape;4362;p66"/>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3" name="Google Shape;4363;p66"/>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4" name="Google Shape;4364;p66"/>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5" name="Google Shape;4365;p66"/>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6" name="Google Shape;4366;p66"/>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7" name="Google Shape;4367;p66"/>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8" name="Google Shape;4368;p66"/>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69" name="Google Shape;4369;p66"/>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0" name="Google Shape;4370;p66"/>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1" name="Google Shape;4371;p66"/>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2" name="Google Shape;4372;p66"/>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3" name="Google Shape;4373;p66"/>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4" name="Google Shape;4374;p66"/>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5" name="Google Shape;4375;p66"/>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6" name="Google Shape;4376;p66"/>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7" name="Google Shape;4377;p66"/>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8" name="Google Shape;4378;p66"/>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79" name="Google Shape;4379;p66"/>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0" name="Google Shape;4380;p66"/>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1" name="Google Shape;4381;p66"/>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2" name="Google Shape;4382;p66"/>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3" name="Google Shape;4383;p66"/>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4" name="Google Shape;4384;p66"/>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5" name="Google Shape;4385;p66"/>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6" name="Google Shape;4386;p66"/>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7" name="Google Shape;4387;p66"/>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8" name="Google Shape;4388;p66"/>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89" name="Google Shape;4389;p66"/>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0" name="Google Shape;4390;p66"/>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1" name="Google Shape;4391;p66"/>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2" name="Google Shape;4392;p66"/>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3" name="Google Shape;4393;p66"/>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4" name="Google Shape;4394;p66"/>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5" name="Google Shape;4395;p66"/>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6" name="Google Shape;4396;p66"/>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7" name="Google Shape;4397;p66"/>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8" name="Google Shape;4398;p66"/>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399" name="Google Shape;4399;p66"/>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0" name="Google Shape;4400;p66"/>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1" name="Google Shape;4401;p66"/>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2" name="Google Shape;4402;p66"/>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3" name="Google Shape;4403;p66"/>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4" name="Google Shape;4404;p66"/>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5" name="Google Shape;4405;p66"/>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6" name="Google Shape;4406;p66"/>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7" name="Google Shape;4407;p66"/>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8" name="Google Shape;4408;p66"/>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09" name="Google Shape;4409;p66"/>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0" name="Google Shape;4410;p66"/>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1" name="Google Shape;4411;p66"/>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2" name="Google Shape;4412;p66"/>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3" name="Google Shape;4413;p66"/>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4" name="Google Shape;4414;p66"/>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5" name="Google Shape;4415;p66"/>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6" name="Google Shape;4416;p66"/>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7" name="Google Shape;4417;p66"/>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8" name="Google Shape;4418;p66"/>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19" name="Google Shape;4419;p66"/>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0" name="Google Shape;4420;p66"/>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1" name="Google Shape;4421;p66"/>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2" name="Google Shape;4422;p66"/>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3" name="Google Shape;4423;p66"/>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4" name="Google Shape;4424;p66"/>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5" name="Google Shape;4425;p66"/>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6" name="Google Shape;4426;p66"/>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7" name="Google Shape;4427;p66"/>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8" name="Google Shape;4428;p66"/>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29" name="Google Shape;4429;p66"/>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0" name="Google Shape;4430;p66"/>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1" name="Google Shape;4431;p66"/>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2" name="Google Shape;4432;p66"/>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3" name="Google Shape;4433;p66"/>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4" name="Google Shape;4434;p66"/>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5" name="Google Shape;4435;p66"/>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6" name="Google Shape;4436;p66"/>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7" name="Google Shape;4437;p66"/>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8" name="Google Shape;4438;p66"/>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39" name="Google Shape;4439;p66"/>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0" name="Google Shape;4440;p66"/>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1" name="Google Shape;4441;p66"/>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2" name="Google Shape;4442;p66"/>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3" name="Google Shape;4443;p66"/>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4" name="Google Shape;4444;p66"/>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5" name="Google Shape;4445;p66"/>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6" name="Google Shape;4446;p66"/>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7" name="Google Shape;4447;p66"/>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8" name="Google Shape;4448;p66"/>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49" name="Google Shape;4449;p66"/>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0" name="Google Shape;4450;p66"/>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1" name="Google Shape;4451;p66"/>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2" name="Google Shape;4452;p66"/>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3" name="Google Shape;4453;p66"/>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4" name="Google Shape;4454;p66"/>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5" name="Google Shape;4455;p66"/>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6" name="Google Shape;4456;p66"/>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7" name="Google Shape;4457;p66"/>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8" name="Google Shape;4458;p66"/>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59" name="Google Shape;4459;p66"/>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0" name="Google Shape;4460;p66"/>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1" name="Google Shape;4461;p66"/>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2" name="Google Shape;4462;p66"/>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3" name="Google Shape;4463;p66"/>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4" name="Google Shape;4464;p66"/>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5" name="Google Shape;4465;p66"/>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6" name="Google Shape;4466;p66"/>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7" name="Google Shape;4467;p66"/>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8" name="Google Shape;4468;p66"/>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69" name="Google Shape;4469;p66"/>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0" name="Google Shape;4470;p66"/>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1" name="Google Shape;4471;p66"/>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2" name="Google Shape;4472;p66"/>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3" name="Google Shape;4473;p66"/>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4" name="Google Shape;4474;p66"/>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5" name="Google Shape;4475;p66"/>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6" name="Google Shape;4476;p66"/>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7" name="Google Shape;4477;p66"/>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8" name="Google Shape;4478;p66"/>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79" name="Google Shape;4479;p66"/>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0" name="Google Shape;4480;p66"/>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1" name="Google Shape;4481;p66"/>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2" name="Google Shape;4482;p66"/>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3" name="Google Shape;4483;p66"/>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4" name="Google Shape;4484;p66"/>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5" name="Google Shape;4485;p66"/>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6" name="Google Shape;4486;p66"/>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7" name="Google Shape;4487;p66"/>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8" name="Google Shape;4488;p66"/>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9" name="Google Shape;4489;p66"/>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0" name="Google Shape;4490;p66"/>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1" name="Google Shape;4491;p66"/>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2" name="Google Shape;4492;p66"/>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3" name="Google Shape;4493;p66"/>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4" name="Google Shape;4494;p66"/>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5" name="Google Shape;4495;p66"/>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6" name="Google Shape;4496;p66"/>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7" name="Google Shape;4497;p66"/>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8" name="Google Shape;4498;p66"/>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99" name="Google Shape;4499;p66"/>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0" name="Google Shape;4500;p66"/>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1" name="Google Shape;4501;p66"/>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2" name="Google Shape;4502;p66"/>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3" name="Google Shape;4503;p66"/>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4" name="Google Shape;4504;p66"/>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5" name="Google Shape;4505;p66"/>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6" name="Google Shape;4506;p66"/>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7" name="Google Shape;4507;p66"/>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8" name="Google Shape;4508;p66"/>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09" name="Google Shape;4509;p66"/>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0" name="Google Shape;4510;p66"/>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1" name="Google Shape;4511;p66"/>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2" name="Google Shape;4512;p66"/>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3" name="Google Shape;4513;p66"/>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4" name="Google Shape;4514;p66"/>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5" name="Google Shape;4515;p66"/>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6" name="Google Shape;4516;p66"/>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7" name="Google Shape;4517;p66"/>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8" name="Google Shape;4518;p66"/>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19" name="Google Shape;4519;p66"/>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0" name="Google Shape;4520;p66"/>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1" name="Google Shape;4521;p66"/>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2" name="Google Shape;4522;p66"/>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3" name="Google Shape;4523;p66"/>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4" name="Google Shape;4524;p66"/>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5" name="Google Shape;4525;p66"/>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6" name="Google Shape;4526;p66"/>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7" name="Google Shape;4527;p66"/>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8" name="Google Shape;4528;p66"/>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29" name="Google Shape;4529;p66"/>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0" name="Google Shape;4530;p66"/>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1" name="Google Shape;4531;p66"/>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2" name="Google Shape;4532;p66"/>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3" name="Google Shape;4533;p66"/>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4" name="Google Shape;4534;p66"/>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5" name="Google Shape;4535;p66"/>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6" name="Google Shape;4536;p66"/>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7" name="Google Shape;4537;p66"/>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8" name="Google Shape;4538;p66"/>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39" name="Google Shape;4539;p66"/>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0" name="Google Shape;4540;p66"/>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1" name="Google Shape;4541;p66"/>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2" name="Google Shape;4542;p66"/>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3" name="Google Shape;4543;p66"/>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4" name="Google Shape;4544;p66"/>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5" name="Google Shape;4545;p66"/>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6" name="Google Shape;4546;p66"/>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7" name="Google Shape;4547;p66"/>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8" name="Google Shape;4548;p66"/>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49" name="Google Shape;4549;p66"/>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0" name="Google Shape;4550;p66"/>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1" name="Google Shape;4551;p66"/>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2" name="Google Shape;4552;p66"/>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3" name="Google Shape;4553;p66"/>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4" name="Google Shape;4554;p66"/>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5" name="Google Shape;4555;p66"/>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6" name="Google Shape;4556;p66"/>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7" name="Google Shape;4557;p66"/>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8" name="Google Shape;4558;p66"/>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59" name="Google Shape;4559;p66"/>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0" name="Google Shape;4560;p66"/>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1" name="Google Shape;4561;p66"/>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2" name="Google Shape;4562;p66"/>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3" name="Google Shape;4563;p66"/>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4" name="Google Shape;4564;p66"/>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5" name="Google Shape;4565;p66"/>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6" name="Google Shape;4566;p66"/>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7" name="Google Shape;4567;p66"/>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8" name="Google Shape;4568;p66"/>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69" name="Google Shape;4569;p66"/>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0" name="Google Shape;4570;p66"/>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1" name="Google Shape;4571;p66"/>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2" name="Google Shape;4572;p66"/>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3" name="Google Shape;4573;p66"/>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4" name="Google Shape;4574;p66"/>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5" name="Google Shape;4575;p66"/>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6" name="Google Shape;4576;p66"/>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7" name="Google Shape;4577;p66"/>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8" name="Google Shape;4578;p66"/>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79" name="Google Shape;4579;p66"/>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0" name="Google Shape;4580;p66"/>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1" name="Google Shape;4581;p66"/>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2" name="Google Shape;4582;p66"/>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3" name="Google Shape;4583;p66"/>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4" name="Google Shape;4584;p66"/>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5" name="Google Shape;4585;p66"/>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6" name="Google Shape;4586;p66"/>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7" name="Google Shape;4587;p66"/>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8" name="Google Shape;4588;p66"/>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89" name="Google Shape;4589;p66"/>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0" name="Google Shape;4590;p66"/>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1" name="Google Shape;4591;p66"/>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2" name="Google Shape;4592;p66"/>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3" name="Google Shape;4593;p66"/>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4" name="Google Shape;4594;p66"/>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5" name="Google Shape;4595;p66"/>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6" name="Google Shape;4596;p66"/>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7" name="Google Shape;4597;p66"/>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8" name="Google Shape;4598;p66"/>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599" name="Google Shape;4599;p66"/>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0" name="Google Shape;4600;p66"/>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1" name="Google Shape;4601;p66"/>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2" name="Google Shape;4602;p66"/>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3" name="Google Shape;4603;p66"/>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4" name="Google Shape;4604;p66"/>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5" name="Google Shape;4605;p66"/>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6" name="Google Shape;4606;p66"/>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7" name="Google Shape;4607;p66"/>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8" name="Google Shape;4608;p66"/>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09" name="Google Shape;4609;p66"/>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0" name="Google Shape;4610;p66"/>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1" name="Google Shape;4611;p66"/>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2" name="Google Shape;4612;p66"/>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3" name="Google Shape;4613;p66"/>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4" name="Google Shape;4614;p66"/>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5" name="Google Shape;4615;p66"/>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6" name="Google Shape;4616;p66"/>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7" name="Google Shape;4617;p66"/>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8" name="Google Shape;4618;p66"/>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19" name="Google Shape;4619;p66"/>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0" name="Google Shape;4620;p66"/>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1" name="Google Shape;4621;p66"/>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2" name="Google Shape;4622;p66"/>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3" name="Google Shape;4623;p66"/>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4" name="Google Shape;4624;p66"/>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5" name="Google Shape;4625;p66"/>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6" name="Google Shape;4626;p66"/>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7" name="Google Shape;4627;p66"/>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8" name="Google Shape;4628;p66"/>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29" name="Google Shape;4629;p66"/>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0" name="Google Shape;4630;p66"/>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1" name="Google Shape;4631;p66"/>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2" name="Google Shape;4632;p66"/>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3" name="Google Shape;4633;p66"/>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4" name="Google Shape;4634;p66"/>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5" name="Google Shape;4635;p66"/>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6" name="Google Shape;4636;p66"/>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7" name="Google Shape;4637;p66"/>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8" name="Google Shape;4638;p66"/>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39" name="Google Shape;4639;p66"/>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0" name="Google Shape;4640;p66"/>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1" name="Google Shape;4641;p66"/>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2" name="Google Shape;4642;p66"/>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3" name="Google Shape;4643;p66"/>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4" name="Google Shape;4644;p66"/>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5" name="Google Shape;4645;p66"/>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6" name="Google Shape;4646;p66"/>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7" name="Google Shape;4647;p66"/>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8" name="Google Shape;4648;p66"/>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49" name="Google Shape;4649;p66"/>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0" name="Google Shape;4650;p66"/>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1" name="Google Shape;4651;p66"/>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2" name="Google Shape;4652;p66"/>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3" name="Google Shape;4653;p66"/>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4" name="Google Shape;4654;p66"/>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5" name="Google Shape;4655;p66"/>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6" name="Google Shape;4656;p66"/>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7" name="Google Shape;4657;p66"/>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8" name="Google Shape;4658;p66"/>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59" name="Google Shape;4659;p66"/>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0" name="Google Shape;4660;p66"/>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1" name="Google Shape;4661;p66"/>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2" name="Google Shape;4662;p66"/>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3" name="Google Shape;4663;p66"/>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4" name="Google Shape;4664;p66"/>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5" name="Google Shape;4665;p66"/>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6" name="Google Shape;4666;p66"/>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7" name="Google Shape;4667;p66"/>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8" name="Google Shape;4668;p66"/>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69" name="Google Shape;4669;p66"/>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0" name="Google Shape;4670;p66"/>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1" name="Google Shape;4671;p66"/>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2" name="Google Shape;4672;p66"/>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3" name="Google Shape;4673;p66"/>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4" name="Google Shape;4674;p66"/>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5" name="Google Shape;4675;p66"/>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6" name="Google Shape;4676;p66"/>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7" name="Google Shape;4677;p66"/>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8" name="Google Shape;4678;p66"/>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79" name="Google Shape;4679;p66"/>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0" name="Google Shape;4680;p66"/>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1" name="Google Shape;4681;p66"/>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2" name="Google Shape;4682;p66"/>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3" name="Google Shape;4683;p66"/>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4" name="Google Shape;4684;p66"/>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5" name="Google Shape;4685;p66"/>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6" name="Google Shape;4686;p66"/>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7" name="Google Shape;4687;p66"/>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8" name="Google Shape;4688;p66"/>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89" name="Google Shape;4689;p66"/>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0" name="Google Shape;4690;p66"/>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1" name="Google Shape;4691;p66"/>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2" name="Google Shape;4692;p66"/>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3" name="Google Shape;4693;p66"/>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4" name="Google Shape;4694;p66"/>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5" name="Google Shape;4695;p66"/>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6" name="Google Shape;4696;p66"/>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7" name="Google Shape;4697;p66"/>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8" name="Google Shape;4698;p66"/>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699" name="Google Shape;4699;p66"/>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0" name="Google Shape;4700;p66"/>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1" name="Google Shape;4701;p66"/>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2" name="Google Shape;4702;p66"/>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3" name="Google Shape;4703;p66"/>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4" name="Google Shape;4704;p66"/>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5" name="Google Shape;4705;p66"/>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6" name="Google Shape;4706;p66"/>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7" name="Google Shape;4707;p66"/>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8" name="Google Shape;4708;p66"/>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09" name="Google Shape;4709;p66"/>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0" name="Google Shape;4710;p66"/>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1" name="Google Shape;4711;p66"/>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2" name="Google Shape;4712;p66"/>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3" name="Google Shape;4713;p66"/>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4" name="Google Shape;4714;p66"/>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5" name="Google Shape;4715;p66"/>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6" name="Google Shape;4716;p66"/>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7" name="Google Shape;4717;p66"/>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8" name="Google Shape;4718;p66"/>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19" name="Google Shape;4719;p66"/>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0" name="Google Shape;4720;p66"/>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1" name="Google Shape;4721;p66"/>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2" name="Google Shape;4722;p66"/>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3" name="Google Shape;4723;p66"/>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4" name="Google Shape;4724;p66"/>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5" name="Google Shape;4725;p66"/>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6" name="Google Shape;4726;p66"/>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7" name="Google Shape;4727;p66"/>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8" name="Google Shape;4728;p66"/>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29" name="Google Shape;4729;p66"/>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0" name="Google Shape;4730;p66"/>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1" name="Google Shape;4731;p66"/>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2" name="Google Shape;4732;p66"/>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3" name="Google Shape;4733;p66"/>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4" name="Google Shape;4734;p66"/>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5" name="Google Shape;4735;p66"/>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6" name="Google Shape;4736;p66"/>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7" name="Google Shape;4737;p66"/>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8" name="Google Shape;4738;p66"/>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39" name="Google Shape;4739;p66"/>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0" name="Google Shape;4740;p66"/>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1" name="Google Shape;4741;p66"/>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2" name="Google Shape;4742;p66"/>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3" name="Google Shape;4743;p66"/>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4" name="Google Shape;4744;p66"/>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5" name="Google Shape;4745;p66"/>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6" name="Google Shape;4746;p66"/>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7" name="Google Shape;4747;p66"/>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8" name="Google Shape;4748;p66"/>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49" name="Google Shape;4749;p66"/>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0" name="Google Shape;4750;p66"/>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1" name="Google Shape;4751;p66"/>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2" name="Google Shape;4752;p66"/>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3" name="Google Shape;4753;p66"/>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4" name="Google Shape;4754;p66"/>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5" name="Google Shape;4755;p66"/>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6" name="Google Shape;4756;p66"/>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7" name="Google Shape;4757;p66"/>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8" name="Google Shape;4758;p66"/>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59" name="Google Shape;4759;p66"/>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0" name="Google Shape;4760;p66"/>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1" name="Google Shape;4761;p66"/>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2" name="Google Shape;4762;p66"/>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3" name="Google Shape;4763;p66"/>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4" name="Google Shape;4764;p66"/>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5" name="Google Shape;4765;p66"/>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6" name="Google Shape;4766;p66"/>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7" name="Google Shape;4767;p66"/>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8" name="Google Shape;4768;p66"/>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69" name="Google Shape;4769;p66"/>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0" name="Google Shape;4770;p66"/>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1" name="Google Shape;4771;p66"/>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2" name="Google Shape;4772;p66"/>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3" name="Google Shape;4773;p66"/>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4" name="Google Shape;4774;p66"/>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5" name="Google Shape;4775;p66"/>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6" name="Google Shape;4776;p66"/>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7" name="Google Shape;4777;p66"/>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8" name="Google Shape;4778;p66"/>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79" name="Google Shape;4779;p66"/>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0" name="Google Shape;4780;p66"/>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1" name="Google Shape;4781;p66"/>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2" name="Google Shape;4782;p66"/>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3" name="Google Shape;4783;p66"/>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4" name="Google Shape;4784;p66"/>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5" name="Google Shape;4785;p66"/>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6" name="Google Shape;4786;p66"/>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7" name="Google Shape;4787;p66"/>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8" name="Google Shape;4788;p66"/>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89" name="Google Shape;4789;p66"/>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0" name="Google Shape;4790;p66"/>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1" name="Google Shape;4791;p66"/>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2" name="Google Shape;4792;p66"/>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3" name="Google Shape;4793;p66"/>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4" name="Google Shape;4794;p66"/>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5" name="Google Shape;4795;p66"/>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6" name="Google Shape;4796;p66"/>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7" name="Google Shape;4797;p66"/>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8" name="Google Shape;4798;p66"/>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799" name="Google Shape;4799;p66"/>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0" name="Google Shape;4800;p66"/>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1" name="Google Shape;4801;p66"/>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2" name="Google Shape;4802;p66"/>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3" name="Google Shape;4803;p66"/>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4" name="Google Shape;4804;p66"/>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5" name="Google Shape;4805;p66"/>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6" name="Google Shape;4806;p66"/>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7" name="Google Shape;4807;p66"/>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8" name="Google Shape;4808;p66"/>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09" name="Google Shape;4809;p66"/>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0" name="Google Shape;4810;p66"/>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1" name="Google Shape;4811;p66"/>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2" name="Google Shape;4812;p66"/>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3" name="Google Shape;4813;p66"/>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4" name="Google Shape;4814;p66"/>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5" name="Google Shape;4815;p66"/>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6" name="Google Shape;4816;p66"/>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7" name="Google Shape;4817;p66"/>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8" name="Google Shape;4818;p66"/>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19" name="Google Shape;4819;p66"/>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0" name="Google Shape;4820;p66"/>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1" name="Google Shape;4821;p66"/>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2" name="Google Shape;4822;p66"/>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3" name="Google Shape;4823;p66"/>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4" name="Google Shape;4824;p66"/>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5" name="Google Shape;4825;p66"/>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6" name="Google Shape;4826;p66"/>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7" name="Google Shape;4827;p66"/>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8" name="Google Shape;4828;p66"/>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29" name="Google Shape;4829;p66"/>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0" name="Google Shape;4830;p66"/>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1" name="Google Shape;4831;p66"/>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2" name="Google Shape;4832;p66"/>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3" name="Google Shape;4833;p66"/>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4" name="Google Shape;4834;p66"/>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5" name="Google Shape;4835;p66"/>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6" name="Google Shape;4836;p66"/>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7" name="Google Shape;4837;p66"/>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8" name="Google Shape;4838;p66"/>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39" name="Google Shape;4839;p66"/>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0" name="Google Shape;4840;p66"/>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1" name="Google Shape;4841;p66"/>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2" name="Google Shape;4842;p66"/>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3" name="Google Shape;4843;p66"/>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4" name="Google Shape;4844;p66"/>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5" name="Google Shape;4845;p66"/>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6" name="Google Shape;4846;p66"/>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7" name="Google Shape;4847;p66"/>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8" name="Google Shape;4848;p66"/>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49" name="Google Shape;4849;p66"/>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0" name="Google Shape;4850;p66"/>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1" name="Google Shape;4851;p66"/>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2" name="Google Shape;4852;p66"/>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3" name="Google Shape;4853;p66"/>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4" name="Google Shape;4854;p66"/>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5" name="Google Shape;4855;p66"/>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6" name="Google Shape;4856;p66"/>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7" name="Google Shape;4857;p66"/>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8" name="Google Shape;4858;p66"/>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59" name="Google Shape;4859;p66"/>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0" name="Google Shape;4860;p66"/>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1" name="Google Shape;4861;p66"/>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2" name="Google Shape;4862;p66"/>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3" name="Google Shape;4863;p66"/>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4" name="Google Shape;4864;p66"/>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5" name="Google Shape;4865;p66"/>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6" name="Google Shape;4866;p66"/>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7" name="Google Shape;4867;p66"/>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8" name="Google Shape;4868;p66"/>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69" name="Google Shape;4869;p66"/>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0" name="Google Shape;4870;p66"/>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1" name="Google Shape;4871;p66"/>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2" name="Google Shape;4872;p66"/>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3" name="Google Shape;4873;p66"/>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4" name="Google Shape;4874;p66"/>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5" name="Google Shape;4875;p66"/>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6" name="Google Shape;4876;p66"/>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7" name="Google Shape;4877;p66"/>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8" name="Google Shape;4878;p66"/>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79" name="Google Shape;4879;p66"/>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0" name="Google Shape;4880;p66"/>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1" name="Google Shape;4881;p66"/>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2" name="Google Shape;4882;p66"/>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3" name="Google Shape;4883;p66"/>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4" name="Google Shape;4884;p66"/>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5" name="Google Shape;4885;p66"/>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6" name="Google Shape;4886;p66"/>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7" name="Google Shape;4887;p66"/>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8" name="Google Shape;4888;p66"/>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89" name="Google Shape;4889;p66"/>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0" name="Google Shape;4890;p66"/>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1" name="Google Shape;4891;p66"/>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2" name="Google Shape;4892;p66"/>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3" name="Google Shape;4893;p66"/>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4" name="Google Shape;4894;p66"/>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5" name="Google Shape;4895;p66"/>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6" name="Google Shape;4896;p66"/>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7" name="Google Shape;4897;p66"/>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8" name="Google Shape;4898;p66"/>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899" name="Google Shape;4899;p66"/>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0" name="Google Shape;4900;p66"/>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1" name="Google Shape;4901;p66"/>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2" name="Google Shape;4902;p66"/>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3" name="Google Shape;4903;p66"/>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4" name="Google Shape;4904;p66"/>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5" name="Google Shape;4905;p66"/>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6" name="Google Shape;4906;p66"/>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7" name="Google Shape;4907;p66"/>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8" name="Google Shape;4908;p66"/>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09" name="Google Shape;4909;p66"/>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0" name="Google Shape;4910;p66"/>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1" name="Google Shape;4911;p66"/>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2" name="Google Shape;4912;p66"/>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3" name="Google Shape;4913;p66"/>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4" name="Google Shape;4914;p66"/>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5" name="Google Shape;4915;p66"/>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6" name="Google Shape;4916;p66"/>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7" name="Google Shape;4917;p66"/>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8" name="Google Shape;4918;p66"/>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19" name="Google Shape;4919;p66"/>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0" name="Google Shape;4920;p66"/>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1" name="Google Shape;4921;p66"/>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2" name="Google Shape;4922;p66"/>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3" name="Google Shape;4923;p66"/>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4" name="Google Shape;4924;p66"/>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5" name="Google Shape;4925;p66"/>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6" name="Google Shape;4926;p66"/>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7" name="Google Shape;4927;p66"/>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8" name="Google Shape;4928;p66"/>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29" name="Google Shape;4929;p66"/>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0" name="Google Shape;4930;p66"/>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1" name="Google Shape;4931;p66"/>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2" name="Google Shape;4932;p66"/>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3" name="Google Shape;4933;p66"/>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4" name="Google Shape;4934;p66"/>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5" name="Google Shape;4935;p66"/>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6" name="Google Shape;4936;p66"/>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7" name="Google Shape;4937;p66"/>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8" name="Google Shape;4938;p66"/>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39" name="Google Shape;4939;p66"/>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0" name="Google Shape;4940;p66"/>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1" name="Google Shape;4941;p66"/>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2" name="Google Shape;4942;p66"/>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3" name="Google Shape;4943;p66"/>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4" name="Google Shape;4944;p66"/>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5" name="Google Shape;4945;p66"/>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6" name="Google Shape;4946;p66"/>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7" name="Google Shape;4947;p66"/>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8" name="Google Shape;4948;p66"/>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49" name="Google Shape;4949;p66"/>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0" name="Google Shape;4950;p66"/>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1" name="Google Shape;4951;p66"/>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2" name="Google Shape;4952;p66"/>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3" name="Google Shape;4953;p66"/>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4" name="Google Shape;4954;p66"/>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5" name="Google Shape;4955;p66"/>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6" name="Google Shape;4956;p66"/>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7" name="Google Shape;4957;p66"/>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8" name="Google Shape;4958;p66"/>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59" name="Google Shape;4959;p66"/>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0" name="Google Shape;4960;p66"/>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1" name="Google Shape;4961;p66"/>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2" name="Google Shape;4962;p66"/>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3" name="Google Shape;4963;p66"/>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4" name="Google Shape;4964;p66"/>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5" name="Google Shape;4965;p66"/>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6" name="Google Shape;4966;p66"/>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7" name="Google Shape;4967;p66"/>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8" name="Google Shape;4968;p66"/>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69" name="Google Shape;4969;p66"/>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0" name="Google Shape;4970;p66"/>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1" name="Google Shape;4971;p66"/>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2" name="Google Shape;4972;p66"/>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3" name="Google Shape;4973;p66"/>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4" name="Google Shape;4974;p66"/>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5" name="Google Shape;4975;p66"/>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6" name="Google Shape;4976;p66"/>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7" name="Google Shape;4977;p66"/>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8" name="Google Shape;4978;p66"/>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79" name="Google Shape;4979;p66"/>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0" name="Google Shape;4980;p66"/>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1" name="Google Shape;4981;p66"/>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2" name="Google Shape;4982;p66"/>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3" name="Google Shape;4983;p66"/>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4" name="Google Shape;4984;p66"/>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5" name="Google Shape;4985;p66"/>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6" name="Google Shape;4986;p66"/>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7" name="Google Shape;4987;p66"/>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8" name="Google Shape;4988;p66"/>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89" name="Google Shape;4989;p66"/>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0" name="Google Shape;4990;p66"/>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1" name="Google Shape;4991;p66"/>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2" name="Google Shape;4992;p66"/>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3" name="Google Shape;4993;p66"/>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4" name="Google Shape;4994;p66"/>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5" name="Google Shape;4995;p66"/>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6" name="Google Shape;4996;p66"/>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7" name="Google Shape;4997;p66"/>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8" name="Google Shape;4998;p66"/>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999" name="Google Shape;4999;p66"/>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0" name="Google Shape;5000;p66"/>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1" name="Google Shape;5001;p66"/>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2" name="Google Shape;5002;p66"/>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3" name="Google Shape;5003;p66"/>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4" name="Google Shape;5004;p66"/>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5" name="Google Shape;5005;p66"/>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6" name="Google Shape;5006;p66"/>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7" name="Google Shape;5007;p66"/>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8" name="Google Shape;5008;p66"/>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09" name="Google Shape;5009;p66"/>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0" name="Google Shape;5010;p66"/>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1" name="Google Shape;5011;p66"/>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2" name="Google Shape;5012;p66"/>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3" name="Google Shape;5013;p66"/>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4" name="Google Shape;5014;p66"/>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5" name="Google Shape;5015;p66"/>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6" name="Google Shape;5016;p66"/>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7" name="Google Shape;5017;p66"/>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8" name="Google Shape;5018;p66"/>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19" name="Google Shape;5019;p66"/>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0" name="Google Shape;5020;p66"/>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1" name="Google Shape;5021;p66"/>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2" name="Google Shape;5022;p66"/>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3" name="Google Shape;5023;p66"/>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4" name="Google Shape;5024;p66"/>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5" name="Google Shape;5025;p66"/>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6" name="Google Shape;5026;p66"/>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7" name="Google Shape;5027;p66"/>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8" name="Google Shape;5028;p66"/>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29" name="Google Shape;5029;p66"/>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0" name="Google Shape;5030;p66"/>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1" name="Google Shape;5031;p66"/>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2" name="Google Shape;5032;p66"/>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3" name="Google Shape;5033;p66"/>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4" name="Google Shape;5034;p66"/>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5" name="Google Shape;5035;p66"/>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6" name="Google Shape;5036;p66"/>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7" name="Google Shape;5037;p66"/>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8" name="Google Shape;5038;p66"/>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39" name="Google Shape;5039;p66"/>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0" name="Google Shape;5040;p66"/>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1" name="Google Shape;5041;p66"/>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2" name="Google Shape;5042;p66"/>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3" name="Google Shape;5043;p66"/>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4" name="Google Shape;5044;p66"/>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5" name="Google Shape;5045;p66"/>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6" name="Google Shape;5046;p66"/>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7" name="Google Shape;5047;p66"/>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8" name="Google Shape;5048;p66"/>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49" name="Google Shape;5049;p66"/>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0" name="Google Shape;5050;p66"/>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1" name="Google Shape;5051;p66"/>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2" name="Google Shape;5052;p66"/>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3" name="Google Shape;5053;p66"/>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4" name="Google Shape;5054;p66"/>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5" name="Google Shape;5055;p66"/>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6" name="Google Shape;5056;p66"/>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7" name="Google Shape;5057;p66"/>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8" name="Google Shape;5058;p66"/>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59" name="Google Shape;5059;p66"/>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0" name="Google Shape;5060;p66"/>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1" name="Google Shape;5061;p66"/>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2" name="Google Shape;5062;p66"/>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3" name="Google Shape;5063;p66"/>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4" name="Google Shape;5064;p66"/>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5" name="Google Shape;5065;p66"/>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6" name="Google Shape;5066;p66"/>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7" name="Google Shape;5067;p66"/>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8" name="Google Shape;5068;p66"/>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69" name="Google Shape;5069;p66"/>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0" name="Google Shape;5070;p66"/>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1" name="Google Shape;5071;p66"/>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2" name="Google Shape;5072;p66"/>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3" name="Google Shape;5073;p66"/>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4" name="Google Shape;5074;p66"/>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5" name="Google Shape;5075;p66"/>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6" name="Google Shape;5076;p66"/>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7" name="Google Shape;5077;p66"/>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8" name="Google Shape;5078;p66"/>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79" name="Google Shape;5079;p66"/>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0" name="Google Shape;5080;p66"/>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1" name="Google Shape;5081;p66"/>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2" name="Google Shape;5082;p66"/>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3" name="Google Shape;5083;p66"/>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4" name="Google Shape;5084;p66"/>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5" name="Google Shape;5085;p66"/>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6" name="Google Shape;5086;p66"/>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7" name="Google Shape;5087;p66"/>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8" name="Google Shape;5088;p66"/>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89" name="Google Shape;5089;p66"/>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0" name="Google Shape;5090;p66"/>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1" name="Google Shape;5091;p66"/>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2" name="Google Shape;5092;p66"/>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3" name="Google Shape;5093;p66"/>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4" name="Google Shape;5094;p66"/>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5" name="Google Shape;5095;p66"/>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6" name="Google Shape;5096;p66"/>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7" name="Google Shape;5097;p66"/>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8" name="Google Shape;5098;p66"/>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099" name="Google Shape;5099;p66"/>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0" name="Google Shape;5100;p66"/>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1" name="Google Shape;5101;p66"/>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2" name="Google Shape;5102;p66"/>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3" name="Google Shape;5103;p66"/>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4" name="Google Shape;5104;p66"/>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5" name="Google Shape;5105;p66"/>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6" name="Google Shape;5106;p66"/>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7" name="Google Shape;5107;p66"/>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8" name="Google Shape;5108;p66"/>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09" name="Google Shape;5109;p66"/>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0" name="Google Shape;5110;p66"/>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1" name="Google Shape;5111;p66"/>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2" name="Google Shape;5112;p66"/>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3" name="Google Shape;5113;p66"/>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4" name="Google Shape;5114;p66"/>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5" name="Google Shape;5115;p66"/>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6" name="Google Shape;5116;p66"/>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7" name="Google Shape;5117;p66"/>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8" name="Google Shape;5118;p66"/>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19" name="Google Shape;5119;p66"/>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0" name="Google Shape;5120;p66"/>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1" name="Google Shape;5121;p66"/>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2" name="Google Shape;5122;p66"/>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3" name="Google Shape;5123;p66"/>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4" name="Google Shape;5124;p66"/>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5" name="Google Shape;5125;p66"/>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6" name="Google Shape;5126;p66"/>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7" name="Google Shape;5127;p66"/>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8" name="Google Shape;5128;p66"/>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29" name="Google Shape;5129;p66"/>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0" name="Google Shape;5130;p66"/>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1" name="Google Shape;5131;p66"/>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2" name="Google Shape;5132;p66"/>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3" name="Google Shape;5133;p66"/>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4" name="Google Shape;5134;p66"/>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5" name="Google Shape;5135;p66"/>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6" name="Google Shape;5136;p66"/>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7" name="Google Shape;5137;p66"/>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8" name="Google Shape;5138;p66"/>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39" name="Google Shape;5139;p66"/>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0" name="Google Shape;5140;p66"/>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1" name="Google Shape;5141;p66"/>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2" name="Google Shape;5142;p66"/>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3" name="Google Shape;5143;p66"/>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4" name="Google Shape;5144;p66"/>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5" name="Google Shape;5145;p66"/>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6" name="Google Shape;5146;p66"/>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7" name="Google Shape;5147;p66"/>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8" name="Google Shape;5148;p66"/>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49" name="Google Shape;5149;p66"/>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0" name="Google Shape;5150;p66"/>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1" name="Google Shape;5151;p66"/>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2" name="Google Shape;5152;p66"/>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3" name="Google Shape;5153;p66"/>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4" name="Google Shape;5154;p66"/>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5" name="Google Shape;5155;p66"/>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6" name="Google Shape;5156;p66"/>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7" name="Google Shape;5157;p66"/>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8" name="Google Shape;5158;p66"/>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59" name="Google Shape;5159;p66"/>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0" name="Google Shape;5160;p66"/>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1" name="Google Shape;5161;p66"/>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2" name="Google Shape;5162;p66"/>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3" name="Google Shape;5163;p66"/>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4" name="Google Shape;5164;p66"/>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5" name="Google Shape;5165;p66"/>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6" name="Google Shape;5166;p66"/>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7" name="Google Shape;5167;p66"/>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8" name="Google Shape;5168;p66"/>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69" name="Google Shape;5169;p66"/>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0" name="Google Shape;5170;p66"/>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1" name="Google Shape;5171;p66"/>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2" name="Google Shape;5172;p66"/>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3" name="Google Shape;5173;p66"/>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4" name="Google Shape;5174;p66"/>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5" name="Google Shape;5175;p66"/>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6" name="Google Shape;5176;p66"/>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7" name="Google Shape;5177;p66"/>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8" name="Google Shape;5178;p66"/>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79" name="Google Shape;5179;p66"/>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0" name="Google Shape;5180;p66"/>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1" name="Google Shape;5181;p66"/>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2" name="Google Shape;5182;p66"/>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3" name="Google Shape;5183;p66"/>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4" name="Google Shape;5184;p66"/>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5" name="Google Shape;5185;p66"/>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6" name="Google Shape;5186;p66"/>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7" name="Google Shape;5187;p66"/>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8" name="Google Shape;5188;p66"/>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89" name="Google Shape;5189;p66"/>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0" name="Google Shape;5190;p66"/>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1" name="Google Shape;5191;p66"/>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2" name="Google Shape;5192;p66"/>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3" name="Google Shape;5193;p66"/>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4" name="Google Shape;5194;p66"/>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5" name="Google Shape;5195;p66"/>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6" name="Google Shape;5196;p66"/>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7" name="Google Shape;5197;p66"/>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8" name="Google Shape;5198;p66"/>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199" name="Google Shape;5199;p66"/>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0" name="Google Shape;5200;p66"/>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1" name="Google Shape;5201;p66"/>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2" name="Google Shape;5202;p66"/>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3" name="Google Shape;5203;p66"/>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4" name="Google Shape;5204;p66"/>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5" name="Google Shape;5205;p66"/>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6" name="Google Shape;5206;p66"/>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7" name="Google Shape;5207;p66"/>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8" name="Google Shape;5208;p66"/>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09" name="Google Shape;5209;p66"/>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0" name="Google Shape;5210;p66"/>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1" name="Google Shape;5211;p66"/>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2" name="Google Shape;5212;p66"/>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3" name="Google Shape;5213;p66"/>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4" name="Google Shape;5214;p66"/>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5" name="Google Shape;5215;p66"/>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6" name="Google Shape;5216;p66"/>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7" name="Google Shape;5217;p66"/>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8" name="Google Shape;5218;p66"/>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19" name="Google Shape;5219;p66"/>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0" name="Google Shape;5220;p66"/>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1" name="Google Shape;5221;p66"/>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2" name="Google Shape;5222;p66"/>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3" name="Google Shape;5223;p66"/>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4" name="Google Shape;5224;p66"/>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5" name="Google Shape;5225;p66"/>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6" name="Google Shape;5226;p66"/>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7" name="Google Shape;5227;p66"/>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8" name="Google Shape;5228;p66"/>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29" name="Google Shape;5229;p66"/>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0" name="Google Shape;5230;p66"/>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1" name="Google Shape;5231;p66"/>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2" name="Google Shape;5232;p66"/>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3" name="Google Shape;5233;p66"/>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4" name="Google Shape;5234;p66"/>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5" name="Google Shape;5235;p66"/>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6" name="Google Shape;5236;p66"/>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7" name="Google Shape;5237;p66"/>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8" name="Google Shape;5238;p66"/>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39" name="Google Shape;5239;p66"/>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0" name="Google Shape;5240;p66"/>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1" name="Google Shape;5241;p66"/>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2" name="Google Shape;5242;p66"/>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3" name="Google Shape;5243;p66"/>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4" name="Google Shape;5244;p66"/>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5" name="Google Shape;5245;p66"/>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6" name="Google Shape;5246;p66"/>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7" name="Google Shape;5247;p66"/>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8" name="Google Shape;5248;p66"/>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49" name="Google Shape;5249;p66"/>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0" name="Google Shape;5250;p66"/>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1" name="Google Shape;5251;p66"/>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2" name="Google Shape;5252;p66"/>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3" name="Google Shape;5253;p66"/>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4" name="Google Shape;5254;p66"/>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5" name="Google Shape;5255;p66"/>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6" name="Google Shape;5256;p66"/>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7" name="Google Shape;5257;p66"/>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8" name="Google Shape;5258;p66"/>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59" name="Google Shape;5259;p66"/>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0" name="Google Shape;5260;p66"/>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1" name="Google Shape;5261;p66"/>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2" name="Google Shape;5262;p66"/>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3" name="Google Shape;5263;p66"/>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4" name="Google Shape;5264;p66"/>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5" name="Google Shape;5265;p66"/>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6" name="Google Shape;5266;p66"/>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7" name="Google Shape;5267;p66"/>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8" name="Google Shape;5268;p66"/>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69" name="Google Shape;5269;p66"/>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0" name="Google Shape;5270;p66"/>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1" name="Google Shape;5271;p66"/>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2" name="Google Shape;5272;p66"/>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3" name="Google Shape;5273;p66"/>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4" name="Google Shape;5274;p66"/>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5" name="Google Shape;5275;p66"/>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6" name="Google Shape;5276;p66"/>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7" name="Google Shape;5277;p66"/>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8" name="Google Shape;5278;p66"/>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79" name="Google Shape;5279;p66"/>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0" name="Google Shape;5280;p66"/>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1" name="Google Shape;5281;p66"/>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2" name="Google Shape;5282;p66"/>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3" name="Google Shape;5283;p66"/>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4" name="Google Shape;5284;p66"/>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5" name="Google Shape;5285;p66"/>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6" name="Google Shape;5286;p66"/>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7" name="Google Shape;5287;p66"/>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8" name="Google Shape;5288;p66"/>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89" name="Google Shape;5289;p66"/>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0" name="Google Shape;5290;p66"/>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1" name="Google Shape;5291;p66"/>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2" name="Google Shape;5292;p66"/>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3" name="Google Shape;5293;p66"/>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4" name="Google Shape;5294;p66"/>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5" name="Google Shape;5295;p66"/>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6" name="Google Shape;5296;p66"/>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7" name="Google Shape;5297;p66"/>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8" name="Google Shape;5298;p66"/>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299" name="Google Shape;5299;p66"/>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0" name="Google Shape;5300;p66"/>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1" name="Google Shape;5301;p66"/>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2" name="Google Shape;5302;p66"/>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3" name="Google Shape;5303;p66"/>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4" name="Google Shape;5304;p66"/>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5" name="Google Shape;5305;p66"/>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6" name="Google Shape;5306;p66"/>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7" name="Google Shape;5307;p66"/>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8" name="Google Shape;5308;p66"/>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09" name="Google Shape;5309;p66"/>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0" name="Google Shape;5310;p66"/>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1" name="Google Shape;5311;p66"/>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2" name="Google Shape;5312;p66"/>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3" name="Google Shape;5313;p66"/>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4" name="Google Shape;5314;p66"/>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5" name="Google Shape;5315;p66"/>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6" name="Google Shape;5316;p66"/>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7" name="Google Shape;5317;p66"/>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8" name="Google Shape;5318;p66"/>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19" name="Google Shape;5319;p66"/>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0" name="Google Shape;5320;p66"/>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1" name="Google Shape;5321;p66"/>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2" name="Google Shape;5322;p66"/>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3" name="Google Shape;5323;p66"/>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4" name="Google Shape;5324;p66"/>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5" name="Google Shape;5325;p66"/>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6" name="Google Shape;5326;p66"/>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7" name="Google Shape;5327;p66"/>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8" name="Google Shape;5328;p66"/>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29" name="Google Shape;5329;p66"/>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0" name="Google Shape;5330;p66"/>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1" name="Google Shape;5331;p66"/>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2" name="Google Shape;5332;p66"/>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3" name="Google Shape;5333;p66"/>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4" name="Google Shape;5334;p66"/>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5" name="Google Shape;5335;p66"/>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6" name="Google Shape;5336;p66"/>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7" name="Google Shape;5337;p66"/>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8" name="Google Shape;5338;p66"/>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39" name="Google Shape;5339;p66"/>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0" name="Google Shape;5340;p66"/>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1" name="Google Shape;5341;p66"/>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2" name="Google Shape;5342;p66"/>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3" name="Google Shape;5343;p66"/>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4" name="Google Shape;5344;p66"/>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5" name="Google Shape;5345;p66"/>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6" name="Google Shape;5346;p66"/>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7" name="Google Shape;5347;p66"/>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8" name="Google Shape;5348;p66"/>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49" name="Google Shape;5349;p66"/>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0" name="Google Shape;5350;p66"/>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1" name="Google Shape;5351;p66"/>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2" name="Google Shape;5352;p66"/>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3" name="Google Shape;5353;p66"/>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4" name="Google Shape;5354;p66"/>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5" name="Google Shape;5355;p66"/>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6" name="Google Shape;5356;p66"/>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7" name="Google Shape;5357;p66"/>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8" name="Google Shape;5358;p66"/>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59" name="Google Shape;5359;p66"/>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0" name="Google Shape;5360;p66"/>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1" name="Google Shape;5361;p66"/>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2" name="Google Shape;5362;p66"/>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3" name="Google Shape;5363;p66"/>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4" name="Google Shape;5364;p66"/>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5" name="Google Shape;5365;p66"/>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6" name="Google Shape;5366;p66"/>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7" name="Google Shape;5367;p66"/>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8" name="Google Shape;5368;p66"/>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69" name="Google Shape;5369;p66"/>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0" name="Google Shape;5370;p66"/>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1" name="Google Shape;5371;p66"/>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2" name="Google Shape;5372;p66"/>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3" name="Google Shape;5373;p66"/>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4" name="Google Shape;5374;p66"/>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5" name="Google Shape;5375;p66"/>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6" name="Google Shape;5376;p66"/>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7" name="Google Shape;5377;p66"/>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8" name="Google Shape;5378;p66"/>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79" name="Google Shape;5379;p66"/>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0" name="Google Shape;5380;p66"/>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1" name="Google Shape;5381;p66"/>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2" name="Google Shape;5382;p66"/>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3" name="Google Shape;5383;p66"/>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4" name="Google Shape;5384;p66"/>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5" name="Google Shape;5385;p66"/>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6" name="Google Shape;5386;p66"/>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7" name="Google Shape;5387;p66"/>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8" name="Google Shape;5388;p66"/>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89" name="Google Shape;5389;p66"/>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0" name="Google Shape;5390;p66"/>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1" name="Google Shape;5391;p66"/>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2" name="Google Shape;5392;p66"/>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3" name="Google Shape;5393;p66"/>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4" name="Google Shape;5394;p66"/>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5" name="Google Shape;5395;p66"/>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6" name="Google Shape;5396;p66"/>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7" name="Google Shape;5397;p66"/>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8" name="Google Shape;5398;p66"/>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99" name="Google Shape;5399;p66"/>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0" name="Google Shape;5400;p66"/>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1" name="Google Shape;5401;p66"/>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2" name="Google Shape;5402;p66"/>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3" name="Google Shape;5403;p66"/>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4" name="Google Shape;5404;p66"/>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5" name="Google Shape;5405;p66"/>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6" name="Google Shape;5406;p66"/>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7" name="Google Shape;5407;p66"/>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8" name="Google Shape;5408;p66"/>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09" name="Google Shape;5409;p66"/>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0" name="Google Shape;5410;p66"/>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1" name="Google Shape;5411;p66"/>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2" name="Google Shape;5412;p66"/>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3" name="Google Shape;5413;p66"/>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4" name="Google Shape;5414;p66"/>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5" name="Google Shape;5415;p66"/>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6" name="Google Shape;5416;p66"/>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7" name="Google Shape;5417;p66"/>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8" name="Google Shape;5418;p66"/>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19" name="Google Shape;5419;p66"/>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0" name="Google Shape;5420;p66"/>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1" name="Google Shape;5421;p66"/>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2" name="Google Shape;5422;p66"/>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3" name="Google Shape;5423;p66"/>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4" name="Google Shape;5424;p66"/>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5" name="Google Shape;5425;p66"/>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6" name="Google Shape;5426;p66"/>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7" name="Google Shape;5427;p66"/>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8" name="Google Shape;5428;p66"/>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29" name="Google Shape;5429;p66"/>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0" name="Google Shape;5430;p66"/>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1" name="Google Shape;5431;p66"/>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2" name="Google Shape;5432;p66"/>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3" name="Google Shape;5433;p66"/>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4" name="Google Shape;5434;p66"/>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5" name="Google Shape;5435;p66"/>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6" name="Google Shape;5436;p66"/>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7" name="Google Shape;5437;p66"/>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8" name="Google Shape;5438;p66"/>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39" name="Google Shape;5439;p66"/>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0" name="Google Shape;5440;p66"/>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1" name="Google Shape;5441;p66"/>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2" name="Google Shape;5442;p66"/>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3" name="Google Shape;5443;p66"/>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4" name="Google Shape;5444;p66"/>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5" name="Google Shape;5445;p66"/>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6" name="Google Shape;5446;p66"/>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7" name="Google Shape;5447;p66"/>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8" name="Google Shape;5448;p66"/>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49" name="Google Shape;5449;p66"/>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0" name="Google Shape;5450;p66"/>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1" name="Google Shape;5451;p66"/>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2" name="Google Shape;5452;p66"/>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3" name="Google Shape;5453;p66"/>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4" name="Google Shape;5454;p66"/>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5" name="Google Shape;5455;p66"/>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6" name="Google Shape;5456;p66"/>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7" name="Google Shape;5457;p66"/>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8" name="Google Shape;5458;p66"/>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59" name="Google Shape;5459;p66"/>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0" name="Google Shape;5460;p66"/>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1" name="Google Shape;5461;p66"/>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2" name="Google Shape;5462;p66"/>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3" name="Google Shape;5463;p66"/>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4" name="Google Shape;5464;p66"/>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5" name="Google Shape;5465;p66"/>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6" name="Google Shape;5466;p66"/>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7" name="Google Shape;5467;p66"/>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8" name="Google Shape;5468;p66"/>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69" name="Google Shape;5469;p66"/>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0" name="Google Shape;5470;p66"/>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1" name="Google Shape;5471;p66"/>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2" name="Google Shape;5472;p66"/>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3" name="Google Shape;5473;p66"/>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4" name="Google Shape;5474;p66"/>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5" name="Google Shape;5475;p66"/>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6" name="Google Shape;5476;p66"/>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7" name="Google Shape;5477;p66"/>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8" name="Google Shape;5478;p66"/>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79" name="Google Shape;5479;p66"/>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0" name="Google Shape;5480;p66"/>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1" name="Google Shape;5481;p66"/>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2" name="Google Shape;5482;p66"/>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3" name="Google Shape;5483;p66"/>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4" name="Google Shape;5484;p66"/>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5" name="Google Shape;5485;p66"/>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6" name="Google Shape;5486;p66"/>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7" name="Google Shape;5487;p66"/>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8" name="Google Shape;5488;p66"/>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89" name="Google Shape;5489;p66"/>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0" name="Google Shape;5490;p66"/>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1" name="Google Shape;5491;p66"/>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2" name="Google Shape;5492;p66"/>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3" name="Google Shape;5493;p66"/>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4" name="Google Shape;5494;p66"/>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5" name="Google Shape;5495;p66"/>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6" name="Google Shape;5496;p66"/>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7" name="Google Shape;5497;p66"/>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8" name="Google Shape;5498;p66"/>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99" name="Google Shape;5499;p66"/>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0" name="Google Shape;5500;p66"/>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1" name="Google Shape;5501;p66"/>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2" name="Google Shape;5502;p66"/>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3" name="Google Shape;5503;p66"/>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4" name="Google Shape;5504;p66"/>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5" name="Google Shape;5505;p66"/>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6" name="Google Shape;5506;p66"/>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7" name="Google Shape;5507;p66"/>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8" name="Google Shape;5508;p66"/>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09" name="Google Shape;5509;p66"/>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0" name="Google Shape;5510;p66"/>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1" name="Google Shape;5511;p66"/>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2" name="Google Shape;5512;p66"/>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3" name="Google Shape;5513;p66"/>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4" name="Google Shape;5514;p66"/>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5" name="Google Shape;5515;p66"/>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6" name="Google Shape;5516;p66"/>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7" name="Google Shape;5517;p66"/>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8" name="Google Shape;5518;p66"/>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19" name="Google Shape;5519;p66"/>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0" name="Google Shape;5520;p66"/>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1" name="Google Shape;5521;p66"/>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2" name="Google Shape;5522;p66"/>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3" name="Google Shape;5523;p66"/>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4" name="Google Shape;5524;p66"/>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5" name="Google Shape;5525;p66"/>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6" name="Google Shape;5526;p66"/>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7" name="Google Shape;5527;p66"/>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8" name="Google Shape;5528;p66"/>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29" name="Google Shape;5529;p66"/>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0" name="Google Shape;5530;p66"/>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1" name="Google Shape;5531;p66"/>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2" name="Google Shape;5532;p66"/>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3" name="Google Shape;5533;p66"/>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4" name="Google Shape;5534;p66"/>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5" name="Google Shape;5535;p66"/>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6" name="Google Shape;5536;p66"/>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7" name="Google Shape;5537;p66"/>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8" name="Google Shape;5538;p66"/>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39" name="Google Shape;5539;p66"/>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0" name="Google Shape;5540;p66"/>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1" name="Google Shape;5541;p66"/>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2" name="Google Shape;5542;p66"/>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3" name="Google Shape;5543;p66"/>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4" name="Google Shape;5544;p66"/>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5" name="Google Shape;5545;p66"/>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6" name="Google Shape;5546;p66"/>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7" name="Google Shape;5547;p66"/>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8" name="Google Shape;5548;p66"/>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49" name="Google Shape;5549;p66"/>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0" name="Google Shape;5550;p66"/>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1" name="Google Shape;5551;p66"/>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2" name="Google Shape;5552;p66"/>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3" name="Google Shape;5553;p66"/>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4" name="Google Shape;5554;p66"/>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5" name="Google Shape;5555;p66"/>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6" name="Google Shape;5556;p66"/>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7" name="Google Shape;5557;p66"/>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8" name="Google Shape;5558;p66"/>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59" name="Google Shape;5559;p66"/>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0" name="Google Shape;5560;p66"/>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1" name="Google Shape;5561;p66"/>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2" name="Google Shape;5562;p66"/>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3" name="Google Shape;5563;p66"/>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4" name="Google Shape;5564;p66"/>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5" name="Google Shape;5565;p66"/>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6" name="Google Shape;5566;p66"/>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7" name="Google Shape;5567;p66"/>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8" name="Google Shape;5568;p66"/>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69" name="Google Shape;5569;p66"/>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0" name="Google Shape;5570;p66"/>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1" name="Google Shape;5571;p66"/>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2" name="Google Shape;5572;p66"/>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3" name="Google Shape;5573;p66"/>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4" name="Google Shape;5574;p66"/>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5" name="Google Shape;5575;p66"/>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6" name="Google Shape;5576;p66"/>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7" name="Google Shape;5577;p66"/>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8" name="Google Shape;5578;p66"/>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79" name="Google Shape;5579;p66"/>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0" name="Google Shape;5580;p66"/>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1" name="Google Shape;5581;p66"/>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2" name="Google Shape;5582;p66"/>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3" name="Google Shape;5583;p66"/>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4" name="Google Shape;5584;p66"/>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5" name="Google Shape;5585;p66"/>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6" name="Google Shape;5586;p66"/>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7" name="Google Shape;5587;p66"/>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8" name="Google Shape;5588;p66"/>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89" name="Google Shape;5589;p66"/>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0" name="Google Shape;5590;p66"/>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1" name="Google Shape;5591;p66"/>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2" name="Google Shape;5592;p66"/>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3" name="Google Shape;5593;p66"/>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4" name="Google Shape;5594;p66"/>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5" name="Google Shape;5595;p66"/>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6" name="Google Shape;5596;p66"/>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7" name="Google Shape;5597;p66"/>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8" name="Google Shape;5598;p66"/>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99" name="Google Shape;5599;p66"/>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0" name="Google Shape;5600;p66"/>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1" name="Google Shape;5601;p66"/>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2" name="Google Shape;5602;p66"/>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3" name="Google Shape;5603;p66"/>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4" name="Google Shape;5604;p66"/>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5" name="Google Shape;5605;p66"/>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6" name="Google Shape;5606;p66"/>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7" name="Google Shape;5607;p66"/>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8" name="Google Shape;5608;p66"/>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09" name="Google Shape;5609;p66"/>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0" name="Google Shape;5610;p66"/>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1" name="Google Shape;5611;p66"/>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2" name="Google Shape;5612;p66"/>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3" name="Google Shape;5613;p66"/>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4" name="Google Shape;5614;p66"/>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5" name="Google Shape;5615;p66"/>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6" name="Google Shape;5616;p66"/>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7" name="Google Shape;5617;p66"/>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8" name="Google Shape;5618;p66"/>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19" name="Google Shape;5619;p66"/>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0" name="Google Shape;5620;p66"/>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1" name="Google Shape;5621;p66"/>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2" name="Google Shape;5622;p66"/>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3" name="Google Shape;5623;p66"/>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4" name="Google Shape;5624;p66"/>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5" name="Google Shape;5625;p66"/>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6" name="Google Shape;5626;p66"/>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7" name="Google Shape;5627;p66"/>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8" name="Google Shape;5628;p66"/>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29" name="Google Shape;5629;p66"/>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0" name="Google Shape;5630;p66"/>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1" name="Google Shape;5631;p66"/>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2" name="Google Shape;5632;p66"/>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3" name="Google Shape;5633;p66"/>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4" name="Google Shape;5634;p66"/>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5" name="Google Shape;5635;p66"/>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6" name="Google Shape;5636;p66"/>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7" name="Google Shape;5637;p66"/>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8" name="Google Shape;5638;p66"/>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39" name="Google Shape;5639;p66"/>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0" name="Google Shape;5640;p66"/>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1" name="Google Shape;5641;p66"/>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2" name="Google Shape;5642;p66"/>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3" name="Google Shape;5643;p66"/>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4" name="Google Shape;5644;p66"/>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5" name="Google Shape;5645;p66"/>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6" name="Google Shape;5646;p66"/>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7" name="Google Shape;5647;p66"/>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8" name="Google Shape;5648;p66"/>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49" name="Google Shape;5649;p66"/>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0" name="Google Shape;5650;p66"/>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1" name="Google Shape;5651;p66"/>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2" name="Google Shape;5652;p66"/>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3" name="Google Shape;5653;p66"/>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4" name="Google Shape;5654;p66"/>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5" name="Google Shape;5655;p66"/>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6" name="Google Shape;5656;p66"/>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7" name="Google Shape;5657;p66"/>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8" name="Google Shape;5658;p66"/>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59" name="Google Shape;5659;p66"/>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0" name="Google Shape;5660;p66"/>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1" name="Google Shape;5661;p66"/>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2" name="Google Shape;5662;p66"/>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3" name="Google Shape;5663;p66"/>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4" name="Google Shape;5664;p66"/>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5" name="Google Shape;5665;p66"/>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6" name="Google Shape;5666;p66"/>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7" name="Google Shape;5667;p66"/>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8" name="Google Shape;5668;p66"/>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69" name="Google Shape;5669;p66"/>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0" name="Google Shape;5670;p66"/>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1" name="Google Shape;5671;p66"/>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2" name="Google Shape;5672;p66"/>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3" name="Google Shape;5673;p66"/>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4" name="Google Shape;5674;p66"/>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5" name="Google Shape;5675;p66"/>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6" name="Google Shape;5676;p66"/>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7" name="Google Shape;5677;p66"/>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8" name="Google Shape;5678;p66"/>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79" name="Google Shape;5679;p66"/>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0" name="Google Shape;5680;p66"/>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1" name="Google Shape;5681;p66"/>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2" name="Google Shape;5682;p66"/>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3" name="Google Shape;5683;p66"/>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4" name="Google Shape;5684;p66"/>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5" name="Google Shape;5685;p66"/>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6" name="Google Shape;5686;p66"/>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7" name="Google Shape;5687;p66"/>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8" name="Google Shape;5688;p66"/>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89" name="Google Shape;5689;p66"/>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0" name="Google Shape;5690;p66"/>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1" name="Google Shape;5691;p66"/>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2" name="Google Shape;5692;p66"/>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3" name="Google Shape;5693;p66"/>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4" name="Google Shape;5694;p66"/>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5" name="Google Shape;5695;p66"/>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6" name="Google Shape;5696;p66"/>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7" name="Google Shape;5697;p66"/>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8" name="Google Shape;5698;p66"/>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99" name="Google Shape;5699;p66"/>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0" name="Google Shape;5700;p66"/>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1" name="Google Shape;5701;p66"/>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2" name="Google Shape;5702;p66"/>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3" name="Google Shape;5703;p66"/>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4" name="Google Shape;5704;p66"/>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5" name="Google Shape;5705;p66"/>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6" name="Google Shape;5706;p66"/>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7" name="Google Shape;5707;p66"/>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8" name="Google Shape;5708;p66"/>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09" name="Google Shape;5709;p66"/>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0" name="Google Shape;5710;p66"/>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1" name="Google Shape;5711;p66"/>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2" name="Google Shape;5712;p66"/>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3" name="Google Shape;5713;p66"/>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4" name="Google Shape;5714;p66"/>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5" name="Google Shape;5715;p66"/>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6" name="Google Shape;5716;p66"/>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7" name="Google Shape;5717;p66"/>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8" name="Google Shape;5718;p66"/>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19" name="Google Shape;5719;p66"/>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0" name="Google Shape;5720;p66"/>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1" name="Google Shape;5721;p66"/>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2" name="Google Shape;5722;p66"/>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3" name="Google Shape;5723;p66"/>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4" name="Google Shape;5724;p66"/>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5" name="Google Shape;5725;p66"/>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6" name="Google Shape;5726;p66"/>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7" name="Google Shape;5727;p66"/>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8" name="Google Shape;5728;p66"/>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29" name="Google Shape;5729;p66"/>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0" name="Google Shape;5730;p66"/>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1" name="Google Shape;5731;p66"/>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2" name="Google Shape;5732;p66"/>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3" name="Google Shape;5733;p66"/>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4" name="Google Shape;5734;p66"/>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5" name="Google Shape;5735;p66"/>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6" name="Google Shape;5736;p66"/>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7" name="Google Shape;5737;p66"/>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8" name="Google Shape;5738;p66"/>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39" name="Google Shape;5739;p66"/>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0" name="Google Shape;5740;p66"/>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1" name="Google Shape;5741;p66"/>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2" name="Google Shape;5742;p66"/>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3" name="Google Shape;5743;p66"/>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4" name="Google Shape;5744;p66"/>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5" name="Google Shape;5745;p66"/>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6" name="Google Shape;5746;p66"/>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7" name="Google Shape;5747;p66"/>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8" name="Google Shape;5748;p66"/>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49" name="Google Shape;5749;p66"/>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0" name="Google Shape;5750;p66"/>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1" name="Google Shape;5751;p66"/>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2" name="Google Shape;5752;p66"/>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3" name="Google Shape;5753;p66"/>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4" name="Google Shape;5754;p66"/>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5" name="Google Shape;5755;p66"/>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6" name="Google Shape;5756;p66"/>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7" name="Google Shape;5757;p66"/>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8" name="Google Shape;5758;p66"/>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59" name="Google Shape;5759;p66"/>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0" name="Google Shape;5760;p66"/>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1" name="Google Shape;5761;p66"/>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2" name="Google Shape;5762;p66"/>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3" name="Google Shape;5763;p66"/>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4" name="Google Shape;5764;p66"/>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5" name="Google Shape;5765;p66"/>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6" name="Google Shape;5766;p66"/>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7" name="Google Shape;5767;p66"/>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8" name="Google Shape;5768;p66"/>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69" name="Google Shape;5769;p66"/>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0" name="Google Shape;5770;p66"/>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1" name="Google Shape;5771;p66"/>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2" name="Google Shape;5772;p66"/>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3" name="Google Shape;5773;p66"/>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4" name="Google Shape;5774;p66"/>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5" name="Google Shape;5775;p66"/>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6" name="Google Shape;5776;p66"/>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7" name="Google Shape;5777;p66"/>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8" name="Google Shape;5778;p66"/>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79" name="Google Shape;5779;p66"/>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0" name="Google Shape;5780;p66"/>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1" name="Google Shape;5781;p66"/>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2" name="Google Shape;5782;p66"/>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3" name="Google Shape;5783;p66"/>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4" name="Google Shape;5784;p66"/>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5" name="Google Shape;5785;p66"/>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6" name="Google Shape;5786;p66"/>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7" name="Google Shape;5787;p66"/>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8" name="Google Shape;5788;p66"/>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89" name="Google Shape;5789;p66"/>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0" name="Google Shape;5790;p66"/>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1" name="Google Shape;5791;p66"/>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2" name="Google Shape;5792;p66"/>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3" name="Google Shape;5793;p66"/>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4" name="Google Shape;5794;p66"/>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5" name="Google Shape;5795;p66"/>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6" name="Google Shape;5796;p66"/>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7" name="Google Shape;5797;p66"/>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8" name="Google Shape;5798;p66"/>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799" name="Google Shape;5799;p66"/>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0" name="Google Shape;5800;p66"/>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1" name="Google Shape;5801;p66"/>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2" name="Google Shape;5802;p66"/>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3" name="Google Shape;5803;p66"/>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4" name="Google Shape;5804;p66"/>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5" name="Google Shape;5805;p66"/>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6" name="Google Shape;5806;p66"/>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7" name="Google Shape;5807;p66"/>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8" name="Google Shape;5808;p66"/>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09" name="Google Shape;5809;p66"/>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0" name="Google Shape;5810;p66"/>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1" name="Google Shape;5811;p66"/>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2" name="Google Shape;5812;p66"/>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3" name="Google Shape;5813;p66"/>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4" name="Google Shape;5814;p66"/>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5" name="Google Shape;5815;p66"/>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6" name="Google Shape;5816;p66"/>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7" name="Google Shape;5817;p66"/>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8" name="Google Shape;5818;p66"/>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19" name="Google Shape;5819;p66"/>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0" name="Google Shape;5820;p66"/>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1" name="Google Shape;5821;p66"/>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2" name="Google Shape;5822;p66"/>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3" name="Google Shape;5823;p66"/>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4" name="Google Shape;5824;p66"/>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5" name="Google Shape;5825;p66"/>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6" name="Google Shape;5826;p66"/>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7" name="Google Shape;5827;p66"/>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8" name="Google Shape;5828;p66"/>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29" name="Google Shape;5829;p66"/>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0" name="Google Shape;5830;p66"/>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1" name="Google Shape;5831;p66"/>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2" name="Google Shape;5832;p66"/>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3" name="Google Shape;5833;p66"/>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4" name="Google Shape;5834;p66"/>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5" name="Google Shape;5835;p66"/>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6" name="Google Shape;5836;p66"/>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7" name="Google Shape;5837;p66"/>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8" name="Google Shape;5838;p66"/>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39" name="Google Shape;5839;p66"/>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0" name="Google Shape;5840;p66"/>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1" name="Google Shape;5841;p66"/>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2" name="Google Shape;5842;p66"/>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3" name="Google Shape;5843;p66"/>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4" name="Google Shape;5844;p66"/>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5" name="Google Shape;5845;p66"/>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6" name="Google Shape;5846;p66"/>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7" name="Google Shape;5847;p66"/>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8" name="Google Shape;5848;p66"/>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49" name="Google Shape;5849;p66"/>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0" name="Google Shape;5850;p66"/>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1" name="Google Shape;5851;p66"/>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2" name="Google Shape;5852;p66"/>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3" name="Google Shape;5853;p66"/>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4" name="Google Shape;5854;p66"/>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5" name="Google Shape;5855;p66"/>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6" name="Google Shape;5856;p66"/>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7" name="Google Shape;5857;p66"/>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8" name="Google Shape;5858;p66"/>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59" name="Google Shape;5859;p66"/>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0" name="Google Shape;5860;p66"/>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1" name="Google Shape;5861;p66"/>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2" name="Google Shape;5862;p66"/>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3" name="Google Shape;5863;p66"/>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4" name="Google Shape;5864;p66"/>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5" name="Google Shape;5865;p66"/>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6" name="Google Shape;5866;p66"/>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7" name="Google Shape;5867;p66"/>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8" name="Google Shape;5868;p66"/>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69" name="Google Shape;5869;p66"/>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0" name="Google Shape;5870;p66"/>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1" name="Google Shape;5871;p66"/>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2" name="Google Shape;5872;p66"/>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3" name="Google Shape;5873;p66"/>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4" name="Google Shape;5874;p66"/>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5" name="Google Shape;5875;p66"/>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6" name="Google Shape;5876;p66"/>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7" name="Google Shape;5877;p66"/>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8" name="Google Shape;5878;p66"/>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79" name="Google Shape;5879;p66"/>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0" name="Google Shape;5880;p66"/>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1" name="Google Shape;5881;p66"/>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2" name="Google Shape;5882;p66"/>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3" name="Google Shape;5883;p66"/>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4" name="Google Shape;5884;p66"/>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5" name="Google Shape;5885;p66"/>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6" name="Google Shape;5886;p66"/>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7" name="Google Shape;5887;p66"/>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8" name="Google Shape;5888;p66"/>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89" name="Google Shape;5889;p66"/>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0" name="Google Shape;5890;p66"/>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1" name="Google Shape;5891;p66"/>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2" name="Google Shape;5892;p66"/>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3" name="Google Shape;5893;p66"/>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4" name="Google Shape;5894;p66"/>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5" name="Google Shape;5895;p66"/>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6" name="Google Shape;5896;p66"/>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7" name="Google Shape;5897;p66"/>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8" name="Google Shape;5898;p66"/>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899" name="Google Shape;5899;p66"/>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0" name="Google Shape;5900;p66"/>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1" name="Google Shape;5901;p66"/>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2" name="Google Shape;5902;p66"/>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3" name="Google Shape;5903;p66"/>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4" name="Google Shape;5904;p66"/>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5" name="Google Shape;5905;p66"/>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6" name="Google Shape;5906;p66"/>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7" name="Google Shape;5907;p66"/>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8" name="Google Shape;5908;p66"/>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09" name="Google Shape;5909;p66"/>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0" name="Google Shape;5910;p66"/>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1" name="Google Shape;5911;p66"/>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2" name="Google Shape;5912;p66"/>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3" name="Google Shape;5913;p66"/>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4" name="Google Shape;5914;p66"/>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5" name="Google Shape;5915;p66"/>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6" name="Google Shape;5916;p66"/>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7" name="Google Shape;5917;p66"/>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8" name="Google Shape;5918;p66"/>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19" name="Google Shape;5919;p66"/>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0" name="Google Shape;5920;p66"/>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1" name="Google Shape;5921;p66"/>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2" name="Google Shape;5922;p66"/>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3" name="Google Shape;5923;p66"/>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4" name="Google Shape;5924;p66"/>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5" name="Google Shape;5925;p66"/>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6" name="Google Shape;5926;p66"/>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7" name="Google Shape;5927;p66"/>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8" name="Google Shape;5928;p66"/>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29" name="Google Shape;5929;p66"/>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0" name="Google Shape;5930;p66"/>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1" name="Google Shape;5931;p66"/>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2" name="Google Shape;5932;p66"/>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3" name="Google Shape;5933;p66"/>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4" name="Google Shape;5934;p66"/>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5" name="Google Shape;5935;p66"/>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6" name="Google Shape;5936;p66"/>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7" name="Google Shape;5937;p66"/>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8" name="Google Shape;5938;p66"/>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39" name="Google Shape;5939;p66"/>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0" name="Google Shape;5940;p66"/>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1" name="Google Shape;5941;p66"/>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2" name="Google Shape;5942;p66"/>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3" name="Google Shape;5943;p66"/>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4" name="Google Shape;5944;p66"/>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5" name="Google Shape;5945;p66"/>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6" name="Google Shape;5946;p66"/>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7" name="Google Shape;5947;p66"/>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8" name="Google Shape;5948;p66"/>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49" name="Google Shape;5949;p66"/>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0" name="Google Shape;5950;p66"/>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1" name="Google Shape;5951;p66"/>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2" name="Google Shape;5952;p66"/>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3" name="Google Shape;5953;p66"/>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4" name="Google Shape;5954;p66"/>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5" name="Google Shape;5955;p66"/>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6" name="Google Shape;5956;p66"/>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7" name="Google Shape;5957;p66"/>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8" name="Google Shape;5958;p66"/>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59" name="Google Shape;5959;p66"/>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0" name="Google Shape;5960;p66"/>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1" name="Google Shape;5961;p66"/>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2" name="Google Shape;5962;p66"/>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3" name="Google Shape;5963;p66"/>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4" name="Google Shape;5964;p66"/>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5" name="Google Shape;5965;p66"/>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6" name="Google Shape;5966;p66"/>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7" name="Google Shape;5967;p66"/>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8" name="Google Shape;5968;p66"/>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69" name="Google Shape;5969;p66"/>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0" name="Google Shape;5970;p66"/>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1" name="Google Shape;5971;p66"/>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2" name="Google Shape;5972;p66"/>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3" name="Google Shape;5973;p66"/>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4" name="Google Shape;5974;p66"/>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5" name="Google Shape;5975;p66"/>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6" name="Google Shape;5976;p66"/>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7" name="Google Shape;5977;p66"/>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8" name="Google Shape;5978;p66"/>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79" name="Google Shape;5979;p66"/>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0" name="Google Shape;5980;p66"/>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1" name="Google Shape;5981;p66"/>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2" name="Google Shape;5982;p66"/>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3" name="Google Shape;5983;p66"/>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4" name="Google Shape;5984;p66"/>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5" name="Google Shape;5985;p66"/>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6" name="Google Shape;5986;p66"/>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7" name="Google Shape;5987;p66"/>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8" name="Google Shape;5988;p66"/>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89" name="Google Shape;5989;p66"/>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0" name="Google Shape;5990;p66"/>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1" name="Google Shape;5991;p66"/>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2" name="Google Shape;5992;p66"/>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3" name="Google Shape;5993;p66"/>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4" name="Google Shape;5994;p66"/>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5" name="Google Shape;5995;p66"/>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6" name="Google Shape;5996;p66"/>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7" name="Google Shape;5997;p66"/>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8" name="Google Shape;5998;p66"/>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999" name="Google Shape;5999;p66"/>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0" name="Google Shape;6000;p66"/>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1" name="Google Shape;6001;p66"/>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2" name="Google Shape;6002;p66"/>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3" name="Google Shape;6003;p66"/>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4" name="Google Shape;6004;p66"/>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5" name="Google Shape;6005;p66"/>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6" name="Google Shape;6006;p66"/>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7" name="Google Shape;6007;p66"/>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8" name="Google Shape;6008;p66"/>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09" name="Google Shape;6009;p66"/>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0" name="Google Shape;6010;p66"/>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1" name="Google Shape;6011;p66"/>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2" name="Google Shape;6012;p66"/>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3" name="Google Shape;6013;p66"/>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4" name="Google Shape;6014;p66"/>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5" name="Google Shape;6015;p66"/>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6" name="Google Shape;6016;p66"/>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7" name="Google Shape;6017;p66"/>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8" name="Google Shape;6018;p66"/>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19" name="Google Shape;6019;p66"/>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0" name="Google Shape;6020;p66"/>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1" name="Google Shape;6021;p66"/>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2" name="Google Shape;6022;p66"/>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3" name="Google Shape;6023;p66"/>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4" name="Google Shape;6024;p66"/>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5" name="Google Shape;6025;p66"/>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6" name="Google Shape;6026;p66"/>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7" name="Google Shape;6027;p66"/>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8" name="Google Shape;6028;p66"/>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29" name="Google Shape;6029;p66"/>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0" name="Google Shape;6030;p66"/>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1" name="Google Shape;6031;p66"/>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2" name="Google Shape;6032;p66"/>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3" name="Google Shape;6033;p66"/>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4" name="Google Shape;6034;p66"/>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5" name="Google Shape;6035;p66"/>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6" name="Google Shape;6036;p66"/>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7" name="Google Shape;6037;p66"/>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8" name="Google Shape;6038;p66"/>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39" name="Google Shape;6039;p66"/>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0" name="Google Shape;6040;p66"/>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1" name="Google Shape;6041;p66"/>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2" name="Google Shape;6042;p66"/>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3" name="Google Shape;6043;p66"/>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4" name="Google Shape;6044;p66"/>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5" name="Google Shape;6045;p66"/>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6" name="Google Shape;6046;p66"/>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7" name="Google Shape;6047;p66"/>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8" name="Google Shape;6048;p66"/>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49" name="Google Shape;6049;p66"/>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0" name="Google Shape;6050;p66"/>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1" name="Google Shape;6051;p66"/>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2" name="Google Shape;6052;p66"/>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3" name="Google Shape;6053;p66"/>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4" name="Google Shape;6054;p66"/>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5" name="Google Shape;6055;p66"/>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6" name="Google Shape;6056;p66"/>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7" name="Google Shape;6057;p66"/>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8" name="Google Shape;6058;p66"/>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59" name="Google Shape;6059;p66"/>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0" name="Google Shape;6060;p66"/>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1" name="Google Shape;6061;p66"/>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2" name="Google Shape;6062;p66"/>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3" name="Google Shape;6063;p66"/>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4" name="Google Shape;6064;p66"/>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5" name="Google Shape;6065;p66"/>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6" name="Google Shape;6066;p66"/>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7" name="Google Shape;6067;p66"/>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8" name="Google Shape;6068;p66"/>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69" name="Google Shape;6069;p66"/>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0" name="Google Shape;6070;p66"/>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1" name="Google Shape;6071;p66"/>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2" name="Google Shape;6072;p66"/>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3" name="Google Shape;6073;p66"/>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4" name="Google Shape;6074;p66"/>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5" name="Google Shape;6075;p66"/>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6" name="Google Shape;6076;p66"/>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7" name="Google Shape;6077;p66"/>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8" name="Google Shape;6078;p66"/>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79" name="Google Shape;6079;p66"/>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0" name="Google Shape;6080;p66"/>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1" name="Google Shape;6081;p66"/>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2" name="Google Shape;6082;p66"/>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3" name="Google Shape;6083;p66"/>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4" name="Google Shape;6084;p66"/>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5" name="Google Shape;6085;p66"/>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6" name="Google Shape;6086;p66"/>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7" name="Google Shape;6087;p66"/>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8" name="Google Shape;6088;p66"/>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89" name="Google Shape;6089;p66"/>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0" name="Google Shape;6090;p66"/>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1" name="Google Shape;6091;p66"/>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2" name="Google Shape;6092;p66"/>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3" name="Google Shape;6093;p66"/>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4" name="Google Shape;6094;p66"/>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5" name="Google Shape;6095;p66"/>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6" name="Google Shape;6096;p66"/>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7" name="Google Shape;6097;p66"/>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8" name="Google Shape;6098;p66"/>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099" name="Google Shape;6099;p66"/>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0" name="Google Shape;6100;p66"/>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1" name="Google Shape;6101;p66"/>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2" name="Google Shape;6102;p66"/>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3" name="Google Shape;6103;p66"/>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4" name="Google Shape;6104;p66"/>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5" name="Google Shape;6105;p66"/>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6" name="Google Shape;6106;p66"/>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7" name="Google Shape;6107;p66"/>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8" name="Google Shape;6108;p66"/>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09" name="Google Shape;6109;p66"/>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0" name="Google Shape;6110;p66"/>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1" name="Google Shape;6111;p66"/>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2" name="Google Shape;6112;p66"/>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3" name="Google Shape;6113;p66"/>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4" name="Google Shape;6114;p66"/>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5" name="Google Shape;6115;p66"/>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6" name="Google Shape;6116;p66"/>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7" name="Google Shape;6117;p66"/>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8" name="Google Shape;6118;p66"/>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19" name="Google Shape;6119;p66"/>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0" name="Google Shape;6120;p66"/>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1" name="Google Shape;6121;p66"/>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2" name="Google Shape;6122;p66"/>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3" name="Google Shape;6123;p66"/>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4" name="Google Shape;6124;p66"/>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5" name="Google Shape;6125;p66"/>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6" name="Google Shape;6126;p66"/>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7" name="Google Shape;6127;p66"/>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8" name="Google Shape;6128;p66"/>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29" name="Google Shape;6129;p66"/>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0" name="Google Shape;6130;p66"/>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1" name="Google Shape;6131;p66"/>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2" name="Google Shape;6132;p66"/>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3" name="Google Shape;6133;p66"/>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4" name="Google Shape;6134;p66"/>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5" name="Google Shape;6135;p66"/>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6" name="Google Shape;6136;p66"/>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7" name="Google Shape;6137;p66"/>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8" name="Google Shape;6138;p66"/>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39" name="Google Shape;6139;p66"/>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0" name="Google Shape;6140;p66"/>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1" name="Google Shape;6141;p66"/>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2" name="Google Shape;6142;p66"/>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3" name="Google Shape;6143;p66"/>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4" name="Google Shape;6144;p66"/>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5" name="Google Shape;6145;p66"/>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6" name="Google Shape;6146;p66"/>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7" name="Google Shape;6147;p66"/>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8" name="Google Shape;6148;p66"/>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49" name="Google Shape;6149;p66"/>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0" name="Google Shape;6150;p66"/>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1" name="Google Shape;6151;p66"/>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2" name="Google Shape;6152;p66"/>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3" name="Google Shape;6153;p66"/>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4" name="Google Shape;6154;p66"/>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5" name="Google Shape;6155;p66"/>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6" name="Google Shape;6156;p66"/>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7" name="Google Shape;6157;p66"/>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8" name="Google Shape;6158;p66"/>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59" name="Google Shape;6159;p66"/>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0" name="Google Shape;6160;p66"/>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1" name="Google Shape;6161;p66"/>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2" name="Google Shape;6162;p66"/>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3" name="Google Shape;6163;p66"/>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4" name="Google Shape;6164;p66"/>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5" name="Google Shape;6165;p66"/>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6" name="Google Shape;6166;p66"/>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7" name="Google Shape;6167;p66"/>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8" name="Google Shape;6168;p66"/>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69" name="Google Shape;6169;p66"/>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0" name="Google Shape;6170;p66"/>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1" name="Google Shape;6171;p66"/>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2" name="Google Shape;6172;p66"/>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3" name="Google Shape;6173;p66"/>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4" name="Google Shape;6174;p66"/>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5" name="Google Shape;6175;p66"/>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6" name="Google Shape;6176;p66"/>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7" name="Google Shape;6177;p66"/>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8" name="Google Shape;6178;p66"/>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79" name="Google Shape;6179;p66"/>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0" name="Google Shape;6180;p66"/>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1" name="Google Shape;6181;p66"/>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2" name="Google Shape;6182;p66"/>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3" name="Google Shape;6183;p66"/>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4" name="Google Shape;6184;p66"/>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5" name="Google Shape;6185;p66"/>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6" name="Google Shape;6186;p66"/>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7" name="Google Shape;6187;p66"/>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8" name="Google Shape;6188;p66"/>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89" name="Google Shape;6189;p66"/>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0" name="Google Shape;6190;p66"/>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1" name="Google Shape;6191;p66"/>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2" name="Google Shape;6192;p66"/>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3" name="Google Shape;6193;p66"/>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4" name="Google Shape;6194;p66"/>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5" name="Google Shape;6195;p66"/>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6" name="Google Shape;6196;p66"/>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7" name="Google Shape;6197;p66"/>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8" name="Google Shape;6198;p66"/>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199" name="Google Shape;6199;p66"/>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0" name="Google Shape;6200;p66"/>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1" name="Google Shape;6201;p66"/>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2" name="Google Shape;6202;p66"/>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3" name="Google Shape;6203;p66"/>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4" name="Google Shape;6204;p66"/>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5" name="Google Shape;6205;p66"/>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6" name="Google Shape;6206;p66"/>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7" name="Google Shape;6207;p66"/>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8" name="Google Shape;6208;p66"/>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09" name="Google Shape;6209;p66"/>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0" name="Google Shape;6210;p66"/>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1" name="Google Shape;6211;p66"/>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2" name="Google Shape;6212;p66"/>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3" name="Google Shape;6213;p66"/>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4" name="Google Shape;6214;p66"/>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5" name="Google Shape;6215;p66"/>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6" name="Google Shape;6216;p66"/>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7" name="Google Shape;6217;p66"/>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8" name="Google Shape;6218;p66"/>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19" name="Google Shape;6219;p66"/>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0" name="Google Shape;6220;p66"/>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1" name="Google Shape;6221;p66"/>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2" name="Google Shape;6222;p66"/>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3" name="Google Shape;6223;p66"/>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4" name="Google Shape;6224;p66"/>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5" name="Google Shape;6225;p66"/>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6" name="Google Shape;6226;p66"/>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7" name="Google Shape;6227;p66"/>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8" name="Google Shape;6228;p66"/>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29" name="Google Shape;6229;p66"/>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0" name="Google Shape;6230;p66"/>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1" name="Google Shape;6231;p66"/>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2" name="Google Shape;6232;p66"/>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3" name="Google Shape;6233;p66"/>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4" name="Google Shape;6234;p66"/>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5" name="Google Shape;6235;p66"/>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6" name="Google Shape;6236;p66"/>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7" name="Google Shape;6237;p66"/>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8" name="Google Shape;6238;p66"/>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39" name="Google Shape;6239;p66"/>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0" name="Google Shape;6240;p66"/>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1" name="Google Shape;6241;p66"/>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2" name="Google Shape;6242;p66"/>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3" name="Google Shape;6243;p66"/>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4" name="Google Shape;6244;p66"/>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5" name="Google Shape;6245;p66"/>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6" name="Google Shape;6246;p66"/>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7" name="Google Shape;6247;p66"/>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8" name="Google Shape;6248;p66"/>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49" name="Google Shape;6249;p66"/>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0" name="Google Shape;6250;p66"/>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1" name="Google Shape;6251;p66"/>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2" name="Google Shape;6252;p66"/>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3" name="Google Shape;6253;p66"/>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4" name="Google Shape;6254;p66"/>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5" name="Google Shape;6255;p66"/>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6" name="Google Shape;6256;p66"/>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7" name="Google Shape;6257;p66"/>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8" name="Google Shape;6258;p66"/>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59" name="Google Shape;6259;p66"/>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0" name="Google Shape;6260;p66"/>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1" name="Google Shape;6261;p66"/>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2" name="Google Shape;6262;p66"/>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3" name="Google Shape;6263;p66"/>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4" name="Google Shape;6264;p66"/>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5" name="Google Shape;6265;p66"/>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6" name="Google Shape;6266;p66"/>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7" name="Google Shape;6267;p66"/>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8" name="Google Shape;6268;p66"/>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69" name="Google Shape;6269;p66"/>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0" name="Google Shape;6270;p66"/>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1" name="Google Shape;6271;p66"/>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2" name="Google Shape;6272;p66"/>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3" name="Google Shape;6273;p66"/>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4" name="Google Shape;6274;p66"/>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5" name="Google Shape;6275;p66"/>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6" name="Google Shape;6276;p66"/>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7" name="Google Shape;6277;p66"/>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8" name="Google Shape;6278;p66"/>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79" name="Google Shape;6279;p66"/>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0" name="Google Shape;6280;p66"/>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1" name="Google Shape;6281;p66"/>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2" name="Google Shape;6282;p66"/>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3" name="Google Shape;6283;p66"/>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4" name="Google Shape;6284;p66"/>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5" name="Google Shape;6285;p66"/>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6" name="Google Shape;6286;p66"/>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7" name="Google Shape;6287;p66"/>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8" name="Google Shape;6288;p66"/>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89" name="Google Shape;6289;p66"/>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0" name="Google Shape;6290;p66"/>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1" name="Google Shape;6291;p66"/>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2" name="Google Shape;6292;p66"/>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3" name="Google Shape;6293;p66"/>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4" name="Google Shape;6294;p66"/>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5" name="Google Shape;6295;p66"/>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6" name="Google Shape;6296;p66"/>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7" name="Google Shape;6297;p66"/>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8" name="Google Shape;6298;p66"/>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299" name="Google Shape;6299;p66"/>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0" name="Google Shape;6300;p66"/>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1" name="Google Shape;6301;p66"/>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2" name="Google Shape;6302;p66"/>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3" name="Google Shape;6303;p66"/>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4" name="Google Shape;6304;p66"/>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5" name="Google Shape;6305;p66"/>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6" name="Google Shape;6306;p66"/>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7" name="Google Shape;6307;p66"/>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8" name="Google Shape;6308;p66"/>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09" name="Google Shape;6309;p66"/>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0" name="Google Shape;6310;p66"/>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1" name="Google Shape;6311;p66"/>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2" name="Google Shape;6312;p66"/>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3" name="Google Shape;6313;p66"/>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4" name="Google Shape;6314;p66"/>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5" name="Google Shape;6315;p66"/>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6" name="Google Shape;6316;p66"/>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7" name="Google Shape;6317;p66"/>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8" name="Google Shape;6318;p66"/>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19" name="Google Shape;6319;p66"/>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0" name="Google Shape;6320;p66"/>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1" name="Google Shape;6321;p66"/>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2" name="Google Shape;6322;p66"/>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3" name="Google Shape;6323;p66"/>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4" name="Google Shape;6324;p66"/>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5" name="Google Shape;6325;p66"/>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6" name="Google Shape;6326;p66"/>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7" name="Google Shape;6327;p66"/>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8" name="Google Shape;6328;p66"/>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29" name="Google Shape;6329;p66"/>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0" name="Google Shape;6330;p66"/>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1" name="Google Shape;6331;p66"/>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2" name="Google Shape;6332;p66"/>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3" name="Google Shape;6333;p66"/>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4" name="Google Shape;6334;p66"/>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5" name="Google Shape;6335;p66"/>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6" name="Google Shape;6336;p66"/>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7" name="Google Shape;6337;p66"/>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8" name="Google Shape;6338;p66"/>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39" name="Google Shape;6339;p66"/>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0" name="Google Shape;6340;p66"/>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1" name="Google Shape;6341;p66"/>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2" name="Google Shape;6342;p66"/>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3" name="Google Shape;6343;p66"/>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4" name="Google Shape;6344;p66"/>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5" name="Google Shape;6345;p66"/>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6" name="Google Shape;6346;p66"/>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7" name="Google Shape;6347;p66"/>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8" name="Google Shape;6348;p66"/>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49" name="Google Shape;6349;p66"/>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0" name="Google Shape;6350;p66"/>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1" name="Google Shape;6351;p66"/>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2" name="Google Shape;6352;p66"/>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3" name="Google Shape;6353;p66"/>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4" name="Google Shape;6354;p66"/>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5" name="Google Shape;6355;p66"/>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6" name="Google Shape;6356;p66"/>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7" name="Google Shape;6357;p66"/>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8" name="Google Shape;6358;p66"/>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59" name="Google Shape;6359;p66"/>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0" name="Google Shape;6360;p66"/>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1" name="Google Shape;6361;p66"/>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2" name="Google Shape;6362;p66"/>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3" name="Google Shape;6363;p66"/>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4" name="Google Shape;6364;p66"/>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5" name="Google Shape;6365;p66"/>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6" name="Google Shape;6366;p66"/>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7" name="Google Shape;6367;p66"/>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8" name="Google Shape;6368;p66"/>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69" name="Google Shape;6369;p66"/>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0" name="Google Shape;6370;p66"/>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1" name="Google Shape;6371;p66"/>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2" name="Google Shape;6372;p66"/>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3" name="Google Shape;6373;p66"/>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4" name="Google Shape;6374;p66"/>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5" name="Google Shape;6375;p66"/>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6" name="Google Shape;6376;p66"/>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7" name="Google Shape;6377;p66"/>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8" name="Google Shape;6378;p66"/>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79" name="Google Shape;6379;p66"/>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0" name="Google Shape;6380;p66"/>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1" name="Google Shape;6381;p66"/>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2" name="Google Shape;6382;p66"/>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3" name="Google Shape;6383;p66"/>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4" name="Google Shape;6384;p66"/>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5" name="Google Shape;6385;p66"/>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6" name="Google Shape;6386;p66"/>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7" name="Google Shape;6387;p66"/>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8" name="Google Shape;6388;p66"/>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89" name="Google Shape;6389;p66"/>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0" name="Google Shape;6390;p66"/>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1" name="Google Shape;6391;p66"/>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2" name="Google Shape;6392;p66"/>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3" name="Google Shape;6393;p66"/>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4" name="Google Shape;6394;p66"/>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5" name="Google Shape;6395;p66"/>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6" name="Google Shape;6396;p66"/>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7" name="Google Shape;6397;p66"/>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8" name="Google Shape;6398;p66"/>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399" name="Google Shape;6399;p66"/>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0" name="Google Shape;6400;p66"/>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1" name="Google Shape;6401;p66"/>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2" name="Google Shape;6402;p66"/>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3" name="Google Shape;6403;p66"/>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4" name="Google Shape;6404;p66"/>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5" name="Google Shape;6405;p66"/>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6" name="Google Shape;6406;p66"/>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7" name="Google Shape;6407;p66"/>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8" name="Google Shape;6408;p66"/>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09" name="Google Shape;6409;p66"/>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0" name="Google Shape;6410;p66"/>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1" name="Google Shape;6411;p66"/>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2" name="Google Shape;6412;p66"/>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3" name="Google Shape;6413;p66"/>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4" name="Google Shape;6414;p66"/>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5" name="Google Shape;6415;p66"/>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6" name="Google Shape;6416;p66"/>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7" name="Google Shape;6417;p66"/>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8" name="Google Shape;6418;p66"/>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19" name="Google Shape;6419;p66"/>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0" name="Google Shape;6420;p66"/>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1" name="Google Shape;6421;p66"/>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2" name="Google Shape;6422;p66"/>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3" name="Google Shape;6423;p66"/>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4" name="Google Shape;6424;p66"/>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5" name="Google Shape;6425;p66"/>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6" name="Google Shape;6426;p66"/>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7" name="Google Shape;6427;p66"/>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8" name="Google Shape;6428;p66"/>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29" name="Google Shape;6429;p66"/>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0" name="Google Shape;6430;p66"/>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1" name="Google Shape;6431;p66"/>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2" name="Google Shape;6432;p66"/>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3" name="Google Shape;6433;p66"/>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4" name="Google Shape;6434;p66"/>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5" name="Google Shape;6435;p66"/>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6" name="Google Shape;6436;p66"/>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7" name="Google Shape;6437;p66"/>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8" name="Google Shape;6438;p66"/>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39" name="Google Shape;6439;p66"/>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0" name="Google Shape;6440;p66"/>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1" name="Google Shape;6441;p66"/>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2" name="Google Shape;6442;p66"/>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3" name="Google Shape;6443;p66"/>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4" name="Google Shape;6444;p66"/>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5" name="Google Shape;6445;p66"/>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6" name="Google Shape;6446;p66"/>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7" name="Google Shape;6447;p66"/>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8" name="Google Shape;6448;p66"/>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49" name="Google Shape;6449;p66"/>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0" name="Google Shape;6450;p66"/>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1" name="Google Shape;6451;p66"/>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2" name="Google Shape;6452;p66"/>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3" name="Google Shape;6453;p66"/>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4" name="Google Shape;6454;p66"/>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5" name="Google Shape;6455;p66"/>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6" name="Google Shape;6456;p66"/>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7" name="Google Shape;6457;p66"/>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8" name="Google Shape;6458;p66"/>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59" name="Google Shape;6459;p66"/>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0" name="Google Shape;6460;p66"/>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1" name="Google Shape;6461;p66"/>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2" name="Google Shape;6462;p66"/>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3" name="Google Shape;6463;p66"/>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4" name="Google Shape;6464;p66"/>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5" name="Google Shape;6465;p66"/>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6" name="Google Shape;6466;p66"/>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7" name="Google Shape;6467;p66"/>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8" name="Google Shape;6468;p66"/>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69" name="Google Shape;6469;p66"/>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0" name="Google Shape;6470;p66"/>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1" name="Google Shape;6471;p66"/>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2" name="Google Shape;6472;p66"/>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3" name="Google Shape;6473;p66"/>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4" name="Google Shape;6474;p66"/>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5" name="Google Shape;6475;p66"/>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6" name="Google Shape;6476;p66"/>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7" name="Google Shape;6477;p66"/>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8" name="Google Shape;6478;p66"/>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79" name="Google Shape;6479;p66"/>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0" name="Google Shape;6480;p66"/>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1" name="Google Shape;6481;p66"/>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2" name="Google Shape;6482;p66"/>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3" name="Google Shape;6483;p66"/>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4" name="Google Shape;6484;p66"/>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5" name="Google Shape;6485;p66"/>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6" name="Google Shape;6486;p66"/>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7" name="Google Shape;6487;p66"/>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8" name="Google Shape;6488;p66"/>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89" name="Google Shape;6489;p66"/>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0" name="Google Shape;6490;p66"/>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1" name="Google Shape;6491;p66"/>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2" name="Google Shape;6492;p66"/>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3" name="Google Shape;6493;p66"/>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4" name="Google Shape;6494;p66"/>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5" name="Google Shape;6495;p66"/>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6" name="Google Shape;6496;p66"/>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7" name="Google Shape;6497;p66"/>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8" name="Google Shape;6498;p66"/>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499" name="Google Shape;6499;p66"/>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0" name="Google Shape;6500;p66"/>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1" name="Google Shape;6501;p66"/>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2" name="Google Shape;6502;p66"/>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3" name="Google Shape;6503;p66"/>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4" name="Google Shape;6504;p66"/>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5" name="Google Shape;6505;p66"/>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6" name="Google Shape;6506;p66"/>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7" name="Google Shape;6507;p66"/>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8" name="Google Shape;6508;p66"/>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09" name="Google Shape;6509;p66"/>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0" name="Google Shape;6510;p66"/>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1" name="Google Shape;6511;p66"/>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2" name="Google Shape;6512;p66"/>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3" name="Google Shape;6513;p66"/>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4" name="Google Shape;6514;p66"/>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5" name="Google Shape;6515;p66"/>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6" name="Google Shape;6516;p66"/>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7" name="Google Shape;6517;p66"/>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8" name="Google Shape;6518;p66"/>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19" name="Google Shape;6519;p66"/>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0" name="Google Shape;6520;p66"/>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1" name="Google Shape;6521;p66"/>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2" name="Google Shape;6522;p66"/>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3" name="Google Shape;6523;p66"/>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4" name="Google Shape;6524;p66"/>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5" name="Google Shape;6525;p66"/>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6" name="Google Shape;6526;p66"/>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7" name="Google Shape;6527;p66"/>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8" name="Google Shape;6528;p66"/>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29" name="Google Shape;6529;p66"/>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0" name="Google Shape;6530;p66"/>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1" name="Google Shape;6531;p66"/>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2" name="Google Shape;6532;p66"/>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3" name="Google Shape;6533;p66"/>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4" name="Google Shape;6534;p66"/>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5" name="Google Shape;6535;p66"/>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6" name="Google Shape;6536;p66"/>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7" name="Google Shape;6537;p66"/>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8" name="Google Shape;6538;p66"/>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39" name="Google Shape;6539;p66"/>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0" name="Google Shape;6540;p66"/>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1" name="Google Shape;6541;p66"/>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2" name="Google Shape;6542;p66"/>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3" name="Google Shape;6543;p66"/>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4" name="Google Shape;6544;p66"/>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5" name="Google Shape;6545;p66"/>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6" name="Google Shape;6546;p66"/>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7" name="Google Shape;6547;p66"/>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8" name="Google Shape;6548;p66"/>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49" name="Google Shape;6549;p66"/>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0" name="Google Shape;6550;p66"/>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1" name="Google Shape;6551;p66"/>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2" name="Google Shape;6552;p66"/>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3" name="Google Shape;6553;p66"/>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4" name="Google Shape;6554;p66"/>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5" name="Google Shape;6555;p66"/>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6" name="Google Shape;6556;p66"/>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7" name="Google Shape;6557;p66"/>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8" name="Google Shape;6558;p66"/>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59" name="Google Shape;6559;p66"/>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0" name="Google Shape;6560;p66"/>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1" name="Google Shape;6561;p66"/>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2" name="Google Shape;6562;p66"/>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3" name="Google Shape;6563;p66"/>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4" name="Google Shape;6564;p66"/>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5" name="Google Shape;6565;p66"/>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6" name="Google Shape;6566;p66"/>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7" name="Google Shape;6567;p66"/>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8" name="Google Shape;6568;p66"/>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69" name="Google Shape;6569;p66"/>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0" name="Google Shape;6570;p66"/>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1" name="Google Shape;6571;p66"/>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2" name="Google Shape;6572;p66"/>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3" name="Google Shape;6573;p66"/>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4" name="Google Shape;6574;p66"/>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5" name="Google Shape;6575;p66"/>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6" name="Google Shape;6576;p66"/>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7" name="Google Shape;6577;p66"/>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8" name="Google Shape;6578;p66"/>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79" name="Google Shape;6579;p66"/>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0" name="Google Shape;6580;p66"/>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1" name="Google Shape;6581;p66"/>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2" name="Google Shape;6582;p66"/>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3" name="Google Shape;6583;p66"/>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4" name="Google Shape;6584;p66"/>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5" name="Google Shape;6585;p66"/>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6" name="Google Shape;6586;p66"/>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7" name="Google Shape;6587;p66"/>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8" name="Google Shape;6588;p66"/>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89" name="Google Shape;6589;p66"/>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0" name="Google Shape;6590;p66"/>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1" name="Google Shape;6591;p66"/>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2" name="Google Shape;6592;p66"/>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3" name="Google Shape;6593;p66"/>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4" name="Google Shape;6594;p66"/>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5" name="Google Shape;6595;p66"/>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6" name="Google Shape;6596;p66"/>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7" name="Google Shape;6597;p66"/>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8" name="Google Shape;6598;p66"/>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599" name="Google Shape;6599;p66"/>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0" name="Google Shape;6600;p66"/>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1" name="Google Shape;6601;p66"/>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2" name="Google Shape;6602;p66"/>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3" name="Google Shape;6603;p66"/>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4" name="Google Shape;6604;p66"/>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5" name="Google Shape;6605;p66"/>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6" name="Google Shape;6606;p66"/>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7" name="Google Shape;6607;p66"/>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8" name="Google Shape;6608;p66"/>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09" name="Google Shape;6609;p66"/>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0" name="Google Shape;6610;p66"/>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1" name="Google Shape;6611;p66"/>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2" name="Google Shape;6612;p66"/>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3" name="Google Shape;6613;p66"/>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4" name="Google Shape;6614;p66"/>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5" name="Google Shape;6615;p66"/>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6" name="Google Shape;6616;p66"/>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7" name="Google Shape;6617;p66"/>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8" name="Google Shape;6618;p66"/>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19" name="Google Shape;6619;p66"/>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0" name="Google Shape;6620;p66"/>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1" name="Google Shape;6621;p66"/>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2" name="Google Shape;6622;p66"/>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3" name="Google Shape;6623;p66"/>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4" name="Google Shape;6624;p66"/>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5" name="Google Shape;6625;p66"/>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6" name="Google Shape;6626;p66"/>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7" name="Google Shape;6627;p66"/>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8" name="Google Shape;6628;p66"/>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29" name="Google Shape;6629;p66"/>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0" name="Google Shape;6630;p66"/>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1" name="Google Shape;6631;p66"/>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2" name="Google Shape;6632;p66"/>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3" name="Google Shape;6633;p66"/>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4" name="Google Shape;6634;p66"/>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5" name="Google Shape;6635;p66"/>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6" name="Google Shape;6636;p66"/>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7" name="Google Shape;6637;p66"/>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8" name="Google Shape;6638;p66"/>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39" name="Google Shape;6639;p66"/>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0" name="Google Shape;6640;p66"/>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1" name="Google Shape;6641;p66"/>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2" name="Google Shape;6642;p66"/>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3" name="Google Shape;6643;p66"/>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4" name="Google Shape;6644;p66"/>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5" name="Google Shape;6645;p66"/>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6" name="Google Shape;6646;p66"/>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7" name="Google Shape;6647;p66"/>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8" name="Google Shape;6648;p66"/>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49" name="Google Shape;6649;p66"/>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0" name="Google Shape;6650;p66"/>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1" name="Google Shape;6651;p66"/>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2" name="Google Shape;6652;p66"/>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3" name="Google Shape;6653;p66"/>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4" name="Google Shape;6654;p66"/>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5" name="Google Shape;6655;p66"/>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6" name="Google Shape;6656;p66"/>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7" name="Google Shape;6657;p66"/>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8" name="Google Shape;6658;p66"/>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59" name="Google Shape;6659;p66"/>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0" name="Google Shape;6660;p66"/>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1" name="Google Shape;6661;p66"/>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2" name="Google Shape;6662;p66"/>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3" name="Google Shape;6663;p66"/>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4" name="Google Shape;6664;p66"/>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5" name="Google Shape;6665;p66"/>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6" name="Google Shape;6666;p66"/>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7" name="Google Shape;6667;p66"/>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8" name="Google Shape;6668;p66"/>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69" name="Google Shape;6669;p66"/>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0" name="Google Shape;6670;p66"/>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1" name="Google Shape;6671;p66"/>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2" name="Google Shape;6672;p66"/>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3" name="Google Shape;6673;p66"/>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4" name="Google Shape;6674;p66"/>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5" name="Google Shape;6675;p66"/>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6" name="Google Shape;6676;p66"/>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7" name="Google Shape;6677;p66"/>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8" name="Google Shape;6678;p66"/>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79" name="Google Shape;6679;p66"/>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0" name="Google Shape;6680;p66"/>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1" name="Google Shape;6681;p66"/>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2" name="Google Shape;6682;p66"/>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3" name="Google Shape;6683;p66"/>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4" name="Google Shape;6684;p66"/>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5" name="Google Shape;6685;p66"/>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6" name="Google Shape;6686;p66"/>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7" name="Google Shape;6687;p66"/>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8" name="Google Shape;6688;p66"/>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89" name="Google Shape;6689;p66"/>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0" name="Google Shape;6690;p66"/>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1" name="Google Shape;6691;p66"/>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2" name="Google Shape;6692;p66"/>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3" name="Google Shape;6693;p66"/>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4" name="Google Shape;6694;p66"/>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5" name="Google Shape;6695;p66"/>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6" name="Google Shape;6696;p66"/>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7" name="Google Shape;6697;p66"/>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8" name="Google Shape;6698;p66"/>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699" name="Google Shape;6699;p66"/>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0" name="Google Shape;6700;p66"/>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1" name="Google Shape;6701;p66"/>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2" name="Google Shape;6702;p66"/>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3" name="Google Shape;6703;p66"/>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4" name="Google Shape;6704;p66"/>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5" name="Google Shape;6705;p66"/>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6" name="Google Shape;6706;p66"/>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7" name="Google Shape;6707;p66"/>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8" name="Google Shape;6708;p66"/>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09" name="Google Shape;6709;p66"/>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0" name="Google Shape;6710;p66"/>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1" name="Google Shape;6711;p66"/>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2" name="Google Shape;6712;p66"/>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3" name="Google Shape;6713;p66"/>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4" name="Google Shape;6714;p66"/>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5" name="Google Shape;6715;p66"/>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6" name="Google Shape;6716;p66"/>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7" name="Google Shape;6717;p66"/>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8" name="Google Shape;6718;p66"/>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19" name="Google Shape;6719;p66"/>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0" name="Google Shape;6720;p66"/>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1" name="Google Shape;6721;p66"/>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2" name="Google Shape;6722;p66"/>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3" name="Google Shape;6723;p66"/>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4" name="Google Shape;6724;p66"/>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5" name="Google Shape;6725;p66"/>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6" name="Google Shape;6726;p66"/>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7" name="Google Shape;6727;p66"/>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8" name="Google Shape;6728;p66"/>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29" name="Google Shape;6729;p66"/>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0" name="Google Shape;6730;p66"/>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1" name="Google Shape;6731;p66"/>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2" name="Google Shape;6732;p66"/>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3" name="Google Shape;6733;p66"/>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4" name="Google Shape;6734;p66"/>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5" name="Google Shape;6735;p66"/>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6" name="Google Shape;6736;p66"/>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7" name="Google Shape;6737;p66"/>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8" name="Google Shape;6738;p66"/>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39" name="Google Shape;6739;p66"/>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0" name="Google Shape;6740;p66"/>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1" name="Google Shape;6741;p66"/>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2" name="Google Shape;6742;p66"/>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3" name="Google Shape;6743;p66"/>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4" name="Google Shape;6744;p66"/>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5" name="Google Shape;6745;p66"/>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6" name="Google Shape;6746;p66"/>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7" name="Google Shape;6747;p66"/>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8" name="Google Shape;6748;p66"/>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49" name="Google Shape;6749;p66"/>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0" name="Google Shape;6750;p66"/>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1" name="Google Shape;6751;p66"/>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2" name="Google Shape;6752;p66"/>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3" name="Google Shape;6753;p66"/>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4" name="Google Shape;6754;p66"/>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5" name="Google Shape;6755;p66"/>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6" name="Google Shape;6756;p66"/>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7" name="Google Shape;6757;p66"/>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8" name="Google Shape;6758;p66"/>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59" name="Google Shape;6759;p66"/>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0" name="Google Shape;6760;p66"/>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1" name="Google Shape;6761;p66"/>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2" name="Google Shape;6762;p66"/>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3" name="Google Shape;6763;p66"/>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4" name="Google Shape;6764;p66"/>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5" name="Google Shape;6765;p66"/>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6" name="Google Shape;6766;p66"/>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7" name="Google Shape;6767;p66"/>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8" name="Google Shape;6768;p66"/>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69" name="Google Shape;6769;p66"/>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0" name="Google Shape;6770;p66"/>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1" name="Google Shape;6771;p66"/>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2" name="Google Shape;6772;p66"/>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3" name="Google Shape;6773;p66"/>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4" name="Google Shape;6774;p66"/>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5" name="Google Shape;6775;p66"/>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6" name="Google Shape;6776;p66"/>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7" name="Google Shape;6777;p66"/>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8" name="Google Shape;6778;p66"/>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79" name="Google Shape;6779;p66"/>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0" name="Google Shape;6780;p66"/>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1" name="Google Shape;6781;p66"/>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2" name="Google Shape;6782;p66"/>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3" name="Google Shape;6783;p66"/>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4" name="Google Shape;6784;p66"/>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5" name="Google Shape;6785;p66"/>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6" name="Google Shape;6786;p66"/>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7" name="Google Shape;6787;p66"/>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8" name="Google Shape;6788;p66"/>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89" name="Google Shape;6789;p66"/>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0" name="Google Shape;6790;p66"/>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1" name="Google Shape;6791;p66"/>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2" name="Google Shape;6792;p66"/>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3" name="Google Shape;6793;p66"/>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4" name="Google Shape;6794;p66"/>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5" name="Google Shape;6795;p66"/>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6" name="Google Shape;6796;p66"/>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7" name="Google Shape;6797;p66"/>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8" name="Google Shape;6798;p66"/>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799" name="Google Shape;6799;p66"/>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0" name="Google Shape;6800;p66"/>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1" name="Google Shape;6801;p66"/>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2" name="Google Shape;6802;p66"/>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3" name="Google Shape;6803;p66"/>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4" name="Google Shape;6804;p66"/>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5" name="Google Shape;6805;p66"/>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6" name="Google Shape;6806;p66"/>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7" name="Google Shape;6807;p66"/>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8" name="Google Shape;6808;p66"/>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09" name="Google Shape;6809;p66"/>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0" name="Google Shape;6810;p66"/>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1" name="Google Shape;6811;p66"/>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2" name="Google Shape;6812;p66"/>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3" name="Google Shape;6813;p66"/>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4" name="Google Shape;6814;p66"/>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5" name="Google Shape;6815;p66"/>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6" name="Google Shape;6816;p66"/>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7" name="Google Shape;6817;p66"/>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8" name="Google Shape;6818;p66"/>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19" name="Google Shape;6819;p66"/>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0" name="Google Shape;6820;p66"/>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1" name="Google Shape;6821;p66"/>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2" name="Google Shape;6822;p66"/>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3" name="Google Shape;6823;p66"/>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4" name="Google Shape;6824;p66"/>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5" name="Google Shape;6825;p66"/>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6" name="Google Shape;6826;p66"/>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7" name="Google Shape;6827;p66"/>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8" name="Google Shape;6828;p66"/>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29" name="Google Shape;6829;p66"/>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0" name="Google Shape;6830;p66"/>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1" name="Google Shape;6831;p66"/>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2" name="Google Shape;6832;p66"/>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3" name="Google Shape;6833;p66"/>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4" name="Google Shape;6834;p66"/>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5" name="Google Shape;6835;p66"/>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6" name="Google Shape;6836;p66"/>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7" name="Google Shape;6837;p66"/>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8" name="Google Shape;6838;p66"/>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39" name="Google Shape;6839;p66"/>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0" name="Google Shape;6840;p66"/>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1" name="Google Shape;6841;p66"/>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2" name="Google Shape;6842;p66"/>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3" name="Google Shape;6843;p66"/>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4" name="Google Shape;6844;p66"/>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5" name="Google Shape;6845;p66"/>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6" name="Google Shape;6846;p66"/>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7" name="Google Shape;6847;p66"/>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8" name="Google Shape;6848;p66"/>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49" name="Google Shape;6849;p66"/>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0" name="Google Shape;6850;p66"/>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1" name="Google Shape;6851;p66"/>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2" name="Google Shape;6852;p66"/>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3" name="Google Shape;6853;p66"/>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4" name="Google Shape;6854;p66"/>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5" name="Google Shape;6855;p66"/>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6" name="Google Shape;6856;p66"/>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7" name="Google Shape;6857;p66"/>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8" name="Google Shape;6858;p66"/>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59" name="Google Shape;6859;p66"/>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0" name="Google Shape;6860;p66"/>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1" name="Google Shape;6861;p66"/>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2" name="Google Shape;6862;p66"/>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3" name="Google Shape;6863;p66"/>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4" name="Google Shape;6864;p66"/>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5" name="Google Shape;6865;p66"/>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6" name="Google Shape;6866;p66"/>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7" name="Google Shape;6867;p66"/>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8" name="Google Shape;6868;p66"/>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69" name="Google Shape;6869;p66"/>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0" name="Google Shape;6870;p66"/>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1" name="Google Shape;6871;p66"/>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2" name="Google Shape;6872;p66"/>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3" name="Google Shape;6873;p66"/>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4" name="Google Shape;6874;p66"/>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5" name="Google Shape;6875;p66"/>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6" name="Google Shape;6876;p66"/>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7" name="Google Shape;6877;p66"/>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8" name="Google Shape;6878;p66"/>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79" name="Google Shape;6879;p66"/>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0" name="Google Shape;6880;p66"/>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1" name="Google Shape;6881;p66"/>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2" name="Google Shape;6882;p66"/>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3" name="Google Shape;6883;p66"/>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4" name="Google Shape;6884;p66"/>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5" name="Google Shape;6885;p66"/>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6" name="Google Shape;6886;p66"/>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7" name="Google Shape;6887;p66"/>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8" name="Google Shape;6888;p66"/>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89" name="Google Shape;6889;p66"/>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0" name="Google Shape;6890;p66"/>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1" name="Google Shape;6891;p66"/>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2" name="Google Shape;6892;p66"/>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3" name="Google Shape;6893;p66"/>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4" name="Google Shape;6894;p66"/>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5" name="Google Shape;6895;p66"/>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6" name="Google Shape;6896;p66"/>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7" name="Google Shape;6897;p66"/>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8" name="Google Shape;6898;p66"/>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899" name="Google Shape;6899;p66"/>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0" name="Google Shape;6900;p66"/>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1" name="Google Shape;6901;p66"/>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2" name="Google Shape;6902;p66"/>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3" name="Google Shape;6903;p66"/>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4" name="Google Shape;6904;p66"/>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5" name="Google Shape;6905;p66"/>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6" name="Google Shape;6906;p66"/>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7" name="Google Shape;6907;p66"/>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8" name="Google Shape;6908;p66"/>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09" name="Google Shape;6909;p66"/>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0" name="Google Shape;6910;p66"/>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1" name="Google Shape;6911;p66"/>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2" name="Google Shape;6912;p66"/>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3" name="Google Shape;6913;p66"/>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4" name="Google Shape;6914;p66"/>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5" name="Google Shape;6915;p66"/>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6" name="Google Shape;6916;p66"/>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7" name="Google Shape;6917;p66"/>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8" name="Google Shape;6918;p66"/>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19" name="Google Shape;6919;p66"/>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0" name="Google Shape;6920;p66"/>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1" name="Google Shape;6921;p66"/>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2" name="Google Shape;6922;p66"/>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3" name="Google Shape;6923;p66"/>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4" name="Google Shape;6924;p66"/>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5" name="Google Shape;6925;p66"/>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6" name="Google Shape;6926;p66"/>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7" name="Google Shape;6927;p66"/>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8" name="Google Shape;6928;p66"/>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29" name="Google Shape;6929;p66"/>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0" name="Google Shape;6930;p66"/>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1" name="Google Shape;6931;p66"/>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2" name="Google Shape;6932;p66"/>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3" name="Google Shape;6933;p66"/>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4" name="Google Shape;6934;p66"/>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5" name="Google Shape;6935;p66"/>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6" name="Google Shape;6936;p66"/>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7" name="Google Shape;6937;p66"/>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8" name="Google Shape;6938;p66"/>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39" name="Google Shape;6939;p66"/>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0" name="Google Shape;6940;p66"/>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1" name="Google Shape;6941;p66"/>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2" name="Google Shape;6942;p66"/>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3" name="Google Shape;6943;p66"/>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4" name="Google Shape;6944;p66"/>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5" name="Google Shape;6945;p66"/>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6" name="Google Shape;6946;p66"/>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7" name="Google Shape;6947;p66"/>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8" name="Google Shape;6948;p66"/>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49" name="Google Shape;6949;p66"/>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0" name="Google Shape;6950;p66"/>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1" name="Google Shape;6951;p66"/>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2" name="Google Shape;6952;p66"/>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3" name="Google Shape;6953;p66"/>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4" name="Google Shape;6954;p66"/>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5" name="Google Shape;6955;p66"/>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6" name="Google Shape;6956;p66"/>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7" name="Google Shape;6957;p66"/>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8" name="Google Shape;6958;p66"/>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59" name="Google Shape;6959;p66"/>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0" name="Google Shape;6960;p66"/>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1" name="Google Shape;6961;p66"/>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2" name="Google Shape;6962;p66"/>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3" name="Google Shape;6963;p66"/>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4" name="Google Shape;6964;p66"/>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5" name="Google Shape;6965;p66"/>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6" name="Google Shape;6966;p66"/>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7" name="Google Shape;6967;p66"/>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8" name="Google Shape;6968;p66"/>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69" name="Google Shape;6969;p66"/>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0" name="Google Shape;6970;p66"/>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1" name="Google Shape;6971;p66"/>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2" name="Google Shape;6972;p66"/>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3" name="Google Shape;6973;p66"/>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4" name="Google Shape;6974;p66"/>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5" name="Google Shape;6975;p66"/>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6" name="Google Shape;6976;p66"/>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7" name="Google Shape;6977;p66"/>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8" name="Google Shape;6978;p66"/>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79" name="Google Shape;6979;p66"/>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0" name="Google Shape;6980;p66"/>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1" name="Google Shape;6981;p66"/>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2" name="Google Shape;6982;p66"/>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3" name="Google Shape;6983;p66"/>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4" name="Google Shape;6984;p66"/>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5" name="Google Shape;6985;p66"/>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6" name="Google Shape;6986;p66"/>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7" name="Google Shape;6987;p66"/>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8" name="Google Shape;6988;p66"/>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89" name="Google Shape;6989;p66"/>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0" name="Google Shape;6990;p66"/>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1" name="Google Shape;6991;p66"/>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2" name="Google Shape;6992;p66"/>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3" name="Google Shape;6993;p66"/>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4" name="Google Shape;6994;p66"/>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5" name="Google Shape;6995;p66"/>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6" name="Google Shape;6996;p66"/>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7" name="Google Shape;6997;p66"/>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8" name="Google Shape;6998;p66"/>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6999" name="Google Shape;6999;p66"/>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0" name="Google Shape;7000;p66"/>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1" name="Google Shape;7001;p66"/>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2" name="Google Shape;7002;p66"/>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3" name="Google Shape;7003;p66"/>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4" name="Google Shape;7004;p66"/>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5" name="Google Shape;7005;p66"/>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6" name="Google Shape;7006;p66"/>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7" name="Google Shape;7007;p66"/>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8" name="Google Shape;7008;p66"/>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09" name="Google Shape;7009;p66"/>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0" name="Google Shape;7010;p66"/>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1" name="Google Shape;7011;p66"/>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2" name="Google Shape;7012;p66"/>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3" name="Google Shape;7013;p66"/>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4" name="Google Shape;7014;p66"/>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5" name="Google Shape;7015;p66"/>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6" name="Google Shape;7016;p66"/>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7" name="Google Shape;7017;p66"/>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8" name="Google Shape;7018;p66"/>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19" name="Google Shape;7019;p66"/>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0" name="Google Shape;7020;p66"/>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1" name="Google Shape;7021;p66"/>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2" name="Google Shape;7022;p66"/>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3" name="Google Shape;7023;p66"/>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4" name="Google Shape;7024;p66"/>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5" name="Google Shape;7025;p66"/>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6" name="Google Shape;7026;p66"/>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7" name="Google Shape;7027;p66"/>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8" name="Google Shape;7028;p66"/>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29" name="Google Shape;7029;p66"/>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0" name="Google Shape;7030;p66"/>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1" name="Google Shape;7031;p66"/>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2" name="Google Shape;7032;p66"/>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3" name="Google Shape;7033;p66"/>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4" name="Google Shape;7034;p66"/>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5" name="Google Shape;7035;p66"/>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6" name="Google Shape;7036;p66"/>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7" name="Google Shape;7037;p66"/>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8" name="Google Shape;7038;p66"/>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39" name="Google Shape;7039;p66"/>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0" name="Google Shape;7040;p66"/>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1" name="Google Shape;7041;p66"/>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2" name="Google Shape;7042;p66"/>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3" name="Google Shape;7043;p66"/>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4" name="Google Shape;7044;p66"/>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5" name="Google Shape;7045;p66"/>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6" name="Google Shape;7046;p66"/>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7" name="Google Shape;7047;p66"/>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8" name="Google Shape;7048;p66"/>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49" name="Google Shape;7049;p66"/>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0" name="Google Shape;7050;p66"/>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1" name="Google Shape;7051;p66"/>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2" name="Google Shape;7052;p66"/>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3" name="Google Shape;7053;p66"/>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4" name="Google Shape;7054;p66"/>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5" name="Google Shape;7055;p66"/>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6" name="Google Shape;7056;p66"/>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7" name="Google Shape;7057;p66"/>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8" name="Google Shape;7058;p66"/>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59" name="Google Shape;7059;p66"/>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0" name="Google Shape;7060;p66"/>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1" name="Google Shape;7061;p66"/>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2" name="Google Shape;7062;p66"/>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3" name="Google Shape;7063;p66"/>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4" name="Google Shape;7064;p66"/>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5" name="Google Shape;7065;p66"/>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6" name="Google Shape;7066;p66"/>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7" name="Google Shape;7067;p66"/>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8" name="Google Shape;7068;p66"/>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69" name="Google Shape;7069;p66"/>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0" name="Google Shape;7070;p66"/>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1" name="Google Shape;7071;p66"/>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2" name="Google Shape;7072;p66"/>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3" name="Google Shape;7073;p66"/>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4" name="Google Shape;7074;p66"/>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5" name="Google Shape;7075;p66"/>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6" name="Google Shape;7076;p66"/>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7" name="Google Shape;7077;p66"/>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8" name="Google Shape;7078;p66"/>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79" name="Google Shape;7079;p66"/>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0" name="Google Shape;7080;p66"/>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1" name="Google Shape;7081;p66"/>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2" name="Google Shape;7082;p66"/>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3" name="Google Shape;7083;p66"/>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4" name="Google Shape;7084;p66"/>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5" name="Google Shape;7085;p66"/>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6" name="Google Shape;7086;p66"/>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7" name="Google Shape;7087;p66"/>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8" name="Google Shape;7088;p66"/>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89" name="Google Shape;7089;p66"/>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090" name="Google Shape;7090;p66"/>
          <p:cNvGrpSpPr/>
          <p:nvPr/>
        </p:nvGrpSpPr>
        <p:grpSpPr>
          <a:xfrm>
            <a:off x="3450485" y="919691"/>
            <a:ext cx="2310381" cy="1488888"/>
            <a:chOff x="229225" y="549050"/>
            <a:chExt cx="7161750" cy="4615275"/>
          </a:xfrm>
        </p:grpSpPr>
        <p:sp>
          <p:nvSpPr>
            <p:cNvPr id="7091" name="Google Shape;7091;p66"/>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2" name="Google Shape;7092;p66"/>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3" name="Google Shape;7093;p66"/>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4" name="Google Shape;7094;p66"/>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5" name="Google Shape;7095;p66"/>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6" name="Google Shape;7096;p66"/>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7" name="Google Shape;7097;p66"/>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8" name="Google Shape;7098;p66"/>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099" name="Google Shape;7099;p66"/>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0" name="Google Shape;7100;p66"/>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1" name="Google Shape;7101;p66"/>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2" name="Google Shape;7102;p66"/>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3" name="Google Shape;7103;p66"/>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4" name="Google Shape;7104;p66"/>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5" name="Google Shape;7105;p66"/>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6" name="Google Shape;7106;p66"/>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7" name="Google Shape;7107;p66"/>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8" name="Google Shape;7108;p66"/>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09" name="Google Shape;7109;p66"/>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0" name="Google Shape;7110;p66"/>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1" name="Google Shape;7111;p66"/>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2" name="Google Shape;7112;p66"/>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3" name="Google Shape;7113;p66"/>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4" name="Google Shape;7114;p66"/>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5" name="Google Shape;7115;p66"/>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6" name="Google Shape;7116;p66"/>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7" name="Google Shape;7117;p66"/>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8" name="Google Shape;7118;p66"/>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19" name="Google Shape;7119;p66"/>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0" name="Google Shape;7120;p66"/>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1" name="Google Shape;7121;p66"/>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2" name="Google Shape;7122;p66"/>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3" name="Google Shape;7123;p66"/>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4" name="Google Shape;7124;p66"/>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5" name="Google Shape;7125;p66"/>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6" name="Google Shape;7126;p66"/>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7" name="Google Shape;7127;p66"/>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8" name="Google Shape;7128;p66"/>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29" name="Google Shape;7129;p66"/>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0" name="Google Shape;7130;p66"/>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1" name="Google Shape;7131;p66"/>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2" name="Google Shape;7132;p66"/>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3" name="Google Shape;7133;p66"/>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4" name="Google Shape;7134;p66"/>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5" name="Google Shape;7135;p66"/>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6" name="Google Shape;7136;p66"/>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7" name="Google Shape;7137;p66"/>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8" name="Google Shape;7138;p66"/>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39" name="Google Shape;7139;p66"/>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0" name="Google Shape;7140;p66"/>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1" name="Google Shape;7141;p66"/>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2" name="Google Shape;7142;p66"/>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3" name="Google Shape;7143;p66"/>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4" name="Google Shape;7144;p66"/>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5" name="Google Shape;7145;p66"/>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6" name="Google Shape;7146;p66"/>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7" name="Google Shape;7147;p66"/>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8" name="Google Shape;7148;p66"/>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49" name="Google Shape;7149;p66"/>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0" name="Google Shape;7150;p66"/>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1" name="Google Shape;7151;p66"/>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2" name="Google Shape;7152;p66"/>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3" name="Google Shape;7153;p66"/>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4" name="Google Shape;7154;p66"/>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5" name="Google Shape;7155;p66"/>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6" name="Google Shape;7156;p66"/>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7" name="Google Shape;7157;p66"/>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8" name="Google Shape;7158;p66"/>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59" name="Google Shape;7159;p66"/>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0" name="Google Shape;7160;p66"/>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1" name="Google Shape;7161;p66"/>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2" name="Google Shape;7162;p66"/>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3" name="Google Shape;7163;p66"/>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4" name="Google Shape;7164;p66"/>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5" name="Google Shape;7165;p66"/>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6" name="Google Shape;7166;p66"/>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7" name="Google Shape;7167;p66"/>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8" name="Google Shape;7168;p66"/>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69" name="Google Shape;7169;p66"/>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0" name="Google Shape;7170;p66"/>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1" name="Google Shape;7171;p66"/>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2" name="Google Shape;7172;p66"/>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3" name="Google Shape;7173;p66"/>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4" name="Google Shape;7174;p66"/>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5" name="Google Shape;7175;p66"/>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6" name="Google Shape;7176;p66"/>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7" name="Google Shape;7177;p66"/>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8" name="Google Shape;7178;p66"/>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79" name="Google Shape;7179;p66"/>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0" name="Google Shape;7180;p66"/>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1" name="Google Shape;7181;p66"/>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2" name="Google Shape;7182;p66"/>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3" name="Google Shape;7183;p66"/>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4" name="Google Shape;7184;p66"/>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5" name="Google Shape;7185;p66"/>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6" name="Google Shape;7186;p66"/>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7" name="Google Shape;7187;p66"/>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8" name="Google Shape;7188;p66"/>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89" name="Google Shape;7189;p66"/>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0" name="Google Shape;7190;p66"/>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1" name="Google Shape;7191;p66"/>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2" name="Google Shape;7192;p66"/>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3" name="Google Shape;7193;p66"/>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4" name="Google Shape;7194;p66"/>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5" name="Google Shape;7195;p66"/>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6" name="Google Shape;7196;p66"/>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7" name="Google Shape;7197;p66"/>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8" name="Google Shape;7198;p66"/>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199" name="Google Shape;7199;p66"/>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0" name="Google Shape;7200;p66"/>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1" name="Google Shape;7201;p66"/>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2" name="Google Shape;7202;p66"/>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3" name="Google Shape;7203;p66"/>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4" name="Google Shape;7204;p66"/>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5" name="Google Shape;7205;p66"/>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6" name="Google Shape;7206;p66"/>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07" name="Google Shape;7207;p66"/>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208" name="Google Shape;7208;p66"/>
          <p:cNvGrpSpPr/>
          <p:nvPr/>
        </p:nvGrpSpPr>
        <p:grpSpPr>
          <a:xfrm>
            <a:off x="3548403" y="2849588"/>
            <a:ext cx="2310282" cy="1374222"/>
            <a:chOff x="238125" y="732525"/>
            <a:chExt cx="7130500" cy="4241425"/>
          </a:xfrm>
        </p:grpSpPr>
        <p:sp>
          <p:nvSpPr>
            <p:cNvPr id="7209" name="Google Shape;7209;p66"/>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0" name="Google Shape;7210;p66"/>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1" name="Google Shape;7211;p66"/>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2" name="Google Shape;7212;p66"/>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3" name="Google Shape;7213;p66"/>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4" name="Google Shape;7214;p66"/>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5" name="Google Shape;7215;p66"/>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6" name="Google Shape;7216;p66"/>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7" name="Google Shape;7217;p66"/>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8" name="Google Shape;7218;p66"/>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19" name="Google Shape;7219;p66"/>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0" name="Google Shape;7220;p66"/>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1" name="Google Shape;7221;p66"/>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2" name="Google Shape;7222;p66"/>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3" name="Google Shape;7223;p66"/>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4" name="Google Shape;7224;p66"/>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5" name="Google Shape;7225;p66"/>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6" name="Google Shape;7226;p66"/>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7" name="Google Shape;7227;p66"/>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8" name="Google Shape;7228;p66"/>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29" name="Google Shape;7229;p66"/>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0" name="Google Shape;7230;p66"/>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1" name="Google Shape;7231;p66"/>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2" name="Google Shape;7232;p66"/>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3" name="Google Shape;7233;p66"/>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4" name="Google Shape;7234;p66"/>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5" name="Google Shape;7235;p66"/>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6" name="Google Shape;7236;p66"/>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7" name="Google Shape;7237;p66"/>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8" name="Google Shape;7238;p66"/>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39" name="Google Shape;7239;p66"/>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0" name="Google Shape;7240;p66"/>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1" name="Google Shape;7241;p66"/>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2" name="Google Shape;7242;p66"/>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3" name="Google Shape;7243;p66"/>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4" name="Google Shape;7244;p66"/>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5" name="Google Shape;7245;p66"/>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6" name="Google Shape;7246;p66"/>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7" name="Google Shape;7247;p66"/>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8" name="Google Shape;7248;p66"/>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49" name="Google Shape;7249;p66"/>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0" name="Google Shape;7250;p66"/>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1" name="Google Shape;7251;p66"/>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2" name="Google Shape;7252;p66"/>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3" name="Google Shape;7253;p66"/>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4" name="Google Shape;7254;p66"/>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5" name="Google Shape;7255;p66"/>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6" name="Google Shape;7256;p66"/>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7" name="Google Shape;7257;p66"/>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8" name="Google Shape;7258;p66"/>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59" name="Google Shape;7259;p66"/>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0" name="Google Shape;7260;p66"/>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1" name="Google Shape;7261;p66"/>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2" name="Google Shape;7262;p66"/>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3" name="Google Shape;7263;p66"/>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4" name="Google Shape;7264;p66"/>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5" name="Google Shape;7265;p66"/>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6" name="Google Shape;7266;p66"/>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7" name="Google Shape;7267;p66"/>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8" name="Google Shape;7268;p66"/>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69" name="Google Shape;7269;p66"/>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0" name="Google Shape;7270;p66"/>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1" name="Google Shape;7271;p66"/>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2" name="Google Shape;7272;p66"/>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3" name="Google Shape;7273;p66"/>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4" name="Google Shape;7274;p66"/>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5" name="Google Shape;7275;p66"/>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6" name="Google Shape;7276;p66"/>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7" name="Google Shape;7277;p66"/>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8" name="Google Shape;7278;p66"/>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79" name="Google Shape;7279;p66"/>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0" name="Google Shape;7280;p66"/>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1" name="Google Shape;7281;p66"/>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2" name="Google Shape;7282;p66"/>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3" name="Google Shape;7283;p66"/>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4" name="Google Shape;7284;p66"/>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5" name="Google Shape;7285;p66"/>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6" name="Google Shape;7286;p66"/>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7" name="Google Shape;7287;p66"/>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8" name="Google Shape;7288;p66"/>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89" name="Google Shape;7289;p66"/>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0" name="Google Shape;7290;p66"/>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1" name="Google Shape;7291;p66"/>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2" name="Google Shape;7292;p66"/>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3" name="Google Shape;7293;p66"/>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4" name="Google Shape;7294;p66"/>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5" name="Google Shape;7295;p66"/>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6" name="Google Shape;7296;p66"/>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7" name="Google Shape;7297;p66"/>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8" name="Google Shape;7298;p66"/>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99" name="Google Shape;7299;p66"/>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0" name="Google Shape;7300;p66"/>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1" name="Google Shape;7301;p66"/>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2" name="Google Shape;7302;p66"/>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3" name="Google Shape;7303;p66"/>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4" name="Google Shape;7304;p66"/>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5" name="Google Shape;7305;p66"/>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6" name="Google Shape;7306;p66"/>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7" name="Google Shape;7307;p66"/>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8" name="Google Shape;7308;p66"/>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09" name="Google Shape;7309;p66"/>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0" name="Google Shape;7310;p66"/>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1" name="Google Shape;7311;p66"/>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2" name="Google Shape;7312;p66"/>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3" name="Google Shape;7313;p66"/>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4" name="Google Shape;7314;p66"/>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5" name="Google Shape;7315;p66"/>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6" name="Google Shape;7316;p66"/>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7" name="Google Shape;7317;p66"/>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8" name="Google Shape;7318;p66"/>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19" name="Google Shape;7319;p66"/>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0" name="Google Shape;7320;p66"/>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1" name="Google Shape;7321;p66"/>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22" name="Google Shape;7322;p66"/>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7326"/>
        <p:cNvGrpSpPr/>
        <p:nvPr/>
      </p:nvGrpSpPr>
      <p:grpSpPr>
        <a:xfrm>
          <a:off x="0" y="0"/>
          <a:ext cx="0" cy="0"/>
          <a:chOff x="0" y="0"/>
          <a:chExt cx="0" cy="0"/>
        </a:xfrm>
      </p:grpSpPr>
      <p:grpSp>
        <p:nvGrpSpPr>
          <p:cNvPr id="7327" name="Google Shape;7327;p67"/>
          <p:cNvGrpSpPr/>
          <p:nvPr/>
        </p:nvGrpSpPr>
        <p:grpSpPr>
          <a:xfrm>
            <a:off x="2100560" y="3398663"/>
            <a:ext cx="1102891" cy="760337"/>
            <a:chOff x="4967783" y="2151471"/>
            <a:chExt cx="3920692" cy="2702940"/>
          </a:xfrm>
        </p:grpSpPr>
        <p:grpSp>
          <p:nvGrpSpPr>
            <p:cNvPr id="7328" name="Google Shape;7328;p67"/>
            <p:cNvGrpSpPr/>
            <p:nvPr/>
          </p:nvGrpSpPr>
          <p:grpSpPr>
            <a:xfrm>
              <a:off x="5045709" y="2252109"/>
              <a:ext cx="3761071" cy="2501708"/>
              <a:chOff x="2691784" y="1805334"/>
              <a:chExt cx="3761071" cy="2501708"/>
            </a:xfrm>
          </p:grpSpPr>
          <p:sp>
            <p:nvSpPr>
              <p:cNvPr id="7329" name="Google Shape;7329;p67"/>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0" name="Google Shape;7330;p67"/>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1" name="Google Shape;7331;p67"/>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2" name="Google Shape;7332;p67"/>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3" name="Google Shape;7333;p67"/>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4" name="Google Shape;7334;p67"/>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5" name="Google Shape;7335;p67"/>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36" name="Google Shape;7336;p67"/>
            <p:cNvGrpSpPr/>
            <p:nvPr/>
          </p:nvGrpSpPr>
          <p:grpSpPr>
            <a:xfrm>
              <a:off x="4967783" y="2151471"/>
              <a:ext cx="3920692" cy="2702940"/>
              <a:chOff x="2613858" y="1704696"/>
              <a:chExt cx="3920692" cy="2702940"/>
            </a:xfrm>
          </p:grpSpPr>
          <p:sp>
            <p:nvSpPr>
              <p:cNvPr id="7337" name="Google Shape;7337;p67"/>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8" name="Google Shape;7338;p67"/>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39" name="Google Shape;7339;p67"/>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0" name="Google Shape;7340;p67"/>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1" name="Google Shape;7341;p67"/>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342" name="Google Shape;7342;p67"/>
          <p:cNvGrpSpPr/>
          <p:nvPr/>
        </p:nvGrpSpPr>
        <p:grpSpPr>
          <a:xfrm>
            <a:off x="3504468" y="1286940"/>
            <a:ext cx="1561911" cy="708580"/>
            <a:chOff x="3530532" y="1496185"/>
            <a:chExt cx="1561911" cy="708580"/>
          </a:xfrm>
        </p:grpSpPr>
        <p:grpSp>
          <p:nvGrpSpPr>
            <p:cNvPr id="7343" name="Google Shape;7343;p67"/>
            <p:cNvGrpSpPr/>
            <p:nvPr/>
          </p:nvGrpSpPr>
          <p:grpSpPr>
            <a:xfrm>
              <a:off x="3720318" y="1857562"/>
              <a:ext cx="1372125" cy="54"/>
              <a:chOff x="3720318" y="1857562"/>
              <a:chExt cx="1372125" cy="54"/>
            </a:xfrm>
          </p:grpSpPr>
          <p:cxnSp>
            <p:nvCxnSpPr>
              <p:cNvPr id="7344" name="Google Shape;7344;p67"/>
              <p:cNvCxnSpPr>
                <a:endCxn id="7345"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46" name="Google Shape;7346;p67"/>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47" name="Google Shape;7347;p67"/>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7348" name="Google Shape;7348;p67"/>
              <p:cNvCxnSpPr>
                <a:stCxn id="7345"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7349" name="Google Shape;7349;p67"/>
            <p:cNvGrpSpPr/>
            <p:nvPr/>
          </p:nvGrpSpPr>
          <p:grpSpPr>
            <a:xfrm>
              <a:off x="3567462" y="1496185"/>
              <a:ext cx="286500" cy="272914"/>
              <a:chOff x="3567462" y="1496185"/>
              <a:chExt cx="286500" cy="272914"/>
            </a:xfrm>
          </p:grpSpPr>
          <p:cxnSp>
            <p:nvCxnSpPr>
              <p:cNvPr id="7350" name="Google Shape;7350;p67"/>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51" name="Google Shape;7351;p67"/>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52" name="Google Shape;7352;p67"/>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53" name="Google Shape;7353;p67"/>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54" name="Google Shape;7354;p67"/>
            <p:cNvGrpSpPr/>
            <p:nvPr/>
          </p:nvGrpSpPr>
          <p:grpSpPr>
            <a:xfrm>
              <a:off x="3929014" y="1960574"/>
              <a:ext cx="286500" cy="242342"/>
              <a:chOff x="3929014" y="1960574"/>
              <a:chExt cx="286500" cy="242342"/>
            </a:xfrm>
          </p:grpSpPr>
          <p:cxnSp>
            <p:nvCxnSpPr>
              <p:cNvPr id="7355" name="Google Shape;7355;p67"/>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7356" name="Google Shape;7356;p67"/>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57" name="Google Shape;7357;p67"/>
            <p:cNvGrpSpPr/>
            <p:nvPr/>
          </p:nvGrpSpPr>
          <p:grpSpPr>
            <a:xfrm>
              <a:off x="4290828" y="1496185"/>
              <a:ext cx="286500" cy="272914"/>
              <a:chOff x="4290828" y="1496185"/>
              <a:chExt cx="286500" cy="272914"/>
            </a:xfrm>
          </p:grpSpPr>
          <p:cxnSp>
            <p:nvCxnSpPr>
              <p:cNvPr id="7358" name="Google Shape;7358;p67"/>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7359" name="Google Shape;7359;p67"/>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360" name="Google Shape;7360;p67"/>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45" name="Google Shape;7345;p67"/>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361" name="Google Shape;7361;p67"/>
            <p:cNvGrpSpPr/>
            <p:nvPr/>
          </p:nvGrpSpPr>
          <p:grpSpPr>
            <a:xfrm>
              <a:off x="4657726" y="1959674"/>
              <a:ext cx="286500" cy="245092"/>
              <a:chOff x="4657726" y="1959674"/>
              <a:chExt cx="286500" cy="245092"/>
            </a:xfrm>
          </p:grpSpPr>
          <p:cxnSp>
            <p:nvCxnSpPr>
              <p:cNvPr id="7362" name="Google Shape;7362;p67"/>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7363" name="Google Shape;7363;p67"/>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364" name="Google Shape;7364;p67"/>
          <p:cNvGrpSpPr/>
          <p:nvPr/>
        </p:nvGrpSpPr>
        <p:grpSpPr>
          <a:xfrm>
            <a:off x="3486488" y="2149036"/>
            <a:ext cx="1597032" cy="378649"/>
            <a:chOff x="3512551" y="2358282"/>
            <a:chExt cx="1597032" cy="378649"/>
          </a:xfrm>
        </p:grpSpPr>
        <p:grpSp>
          <p:nvGrpSpPr>
            <p:cNvPr id="7365" name="Google Shape;7365;p67"/>
            <p:cNvGrpSpPr/>
            <p:nvPr/>
          </p:nvGrpSpPr>
          <p:grpSpPr>
            <a:xfrm>
              <a:off x="3738198" y="2553002"/>
              <a:ext cx="1145834" cy="117"/>
              <a:chOff x="3738198" y="2553002"/>
              <a:chExt cx="1145834" cy="117"/>
            </a:xfrm>
          </p:grpSpPr>
          <p:cxnSp>
            <p:nvCxnSpPr>
              <p:cNvPr id="7366" name="Google Shape;7366;p67"/>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67" name="Google Shape;7367;p67"/>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7368" name="Google Shape;7368;p67"/>
              <p:cNvCxnSpPr>
                <a:stCxn id="7369" idx="6"/>
                <a:endCxn id="7370"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7371" name="Google Shape;7371;p67"/>
            <p:cNvGrpSpPr/>
            <p:nvPr/>
          </p:nvGrpSpPr>
          <p:grpSpPr>
            <a:xfrm>
              <a:off x="3969644" y="2440153"/>
              <a:ext cx="225900" cy="296779"/>
              <a:chOff x="3969644" y="2440153"/>
              <a:chExt cx="225900" cy="296779"/>
            </a:xfrm>
          </p:grpSpPr>
          <p:cxnSp>
            <p:nvCxnSpPr>
              <p:cNvPr id="7372" name="Google Shape;7372;p67"/>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7370" name="Google Shape;7370;p67"/>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3" name="Google Shape;7373;p67"/>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4" name="Google Shape;7374;p67"/>
            <p:cNvGrpSpPr/>
            <p:nvPr/>
          </p:nvGrpSpPr>
          <p:grpSpPr>
            <a:xfrm>
              <a:off x="4426818" y="2358282"/>
              <a:ext cx="225600" cy="307471"/>
              <a:chOff x="4426818" y="2358282"/>
              <a:chExt cx="225600" cy="307471"/>
            </a:xfrm>
          </p:grpSpPr>
          <p:cxnSp>
            <p:nvCxnSpPr>
              <p:cNvPr id="7375" name="Google Shape;7375;p67"/>
              <p:cNvCxnSpPr>
                <a:stCxn id="7376"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7377" name="Google Shape;7377;p67"/>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76" name="Google Shape;7376;p67"/>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78" name="Google Shape;7378;p67"/>
            <p:cNvGrpSpPr/>
            <p:nvPr/>
          </p:nvGrpSpPr>
          <p:grpSpPr>
            <a:xfrm>
              <a:off x="4883984" y="2440153"/>
              <a:ext cx="225600" cy="296479"/>
              <a:chOff x="4883984" y="2440153"/>
              <a:chExt cx="225600" cy="296479"/>
            </a:xfrm>
          </p:grpSpPr>
          <p:cxnSp>
            <p:nvCxnSpPr>
              <p:cNvPr id="7379" name="Google Shape;7379;p67"/>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7380" name="Google Shape;7380;p67"/>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1" name="Google Shape;7381;p67"/>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382" name="Google Shape;7382;p67"/>
            <p:cNvGrpSpPr/>
            <p:nvPr/>
          </p:nvGrpSpPr>
          <p:grpSpPr>
            <a:xfrm>
              <a:off x="3512551" y="2358356"/>
              <a:ext cx="225647" cy="307629"/>
              <a:chOff x="2182679" y="2005014"/>
              <a:chExt cx="792300" cy="1080158"/>
            </a:xfrm>
          </p:grpSpPr>
          <p:cxnSp>
            <p:nvCxnSpPr>
              <p:cNvPr id="7383" name="Google Shape;7383;p67"/>
              <p:cNvCxnSpPr>
                <a:stCxn id="7384"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7369" name="Google Shape;7369;p67"/>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84" name="Google Shape;7384;p67"/>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385" name="Google Shape;7385;p67"/>
          <p:cNvGrpSpPr/>
          <p:nvPr/>
        </p:nvGrpSpPr>
        <p:grpSpPr>
          <a:xfrm>
            <a:off x="6846570" y="972834"/>
            <a:ext cx="1559809" cy="722610"/>
            <a:chOff x="634175" y="2986275"/>
            <a:chExt cx="3147949" cy="1458344"/>
          </a:xfrm>
        </p:grpSpPr>
        <p:cxnSp>
          <p:nvCxnSpPr>
            <p:cNvPr id="7386" name="Google Shape;7386;p67"/>
            <p:cNvCxnSpPr>
              <a:stCxn id="7387" idx="4"/>
              <a:endCxn id="7388"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7389" name="Google Shape;7389;p67"/>
            <p:cNvCxnSpPr>
              <a:stCxn id="7388" idx="0"/>
              <a:endCxn id="7390"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391" name="Google Shape;7391;p67"/>
            <p:cNvCxnSpPr>
              <a:stCxn id="7390" idx="4"/>
              <a:endCxn id="7392"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7393" name="Google Shape;7393;p67"/>
            <p:cNvCxnSpPr>
              <a:stCxn id="7392" idx="0"/>
              <a:endCxn id="7394"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7394" name="Google Shape;7394;p67"/>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390" name="Google Shape;7390;p67"/>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387" name="Google Shape;7387;p67"/>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392" name="Google Shape;7392;p67"/>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sp>
          <p:nvSpPr>
            <p:cNvPr id="7388" name="Google Shape;7388;p67"/>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grpSp>
      <p:grpSp>
        <p:nvGrpSpPr>
          <p:cNvPr id="7395" name="Google Shape;7395;p67"/>
          <p:cNvGrpSpPr/>
          <p:nvPr/>
        </p:nvGrpSpPr>
        <p:grpSpPr>
          <a:xfrm>
            <a:off x="3500360" y="2682741"/>
            <a:ext cx="1570719" cy="294123"/>
            <a:chOff x="998425" y="1182125"/>
            <a:chExt cx="1065400" cy="199500"/>
          </a:xfrm>
        </p:grpSpPr>
        <p:sp>
          <p:nvSpPr>
            <p:cNvPr id="7396" name="Google Shape;7396;p6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7" name="Google Shape;7397;p6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8" name="Google Shape;7398;p6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99" name="Google Shape;7399;p6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0" name="Google Shape;7400;p6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1" name="Google Shape;7401;p67"/>
          <p:cNvGrpSpPr/>
          <p:nvPr/>
        </p:nvGrpSpPr>
        <p:grpSpPr>
          <a:xfrm>
            <a:off x="6843616" y="1800228"/>
            <a:ext cx="1565716" cy="366729"/>
            <a:chOff x="1247650" y="2075423"/>
            <a:chExt cx="6648477" cy="1557238"/>
          </a:xfrm>
        </p:grpSpPr>
        <p:sp>
          <p:nvSpPr>
            <p:cNvPr id="7402" name="Google Shape;7402;p6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3" name="Google Shape;7403;p6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4" name="Google Shape;7404;p6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5" name="Google Shape;7405;p6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6" name="Google Shape;7406;p6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07" name="Google Shape;7407;p6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08" name="Google Shape;7408;p67"/>
          <p:cNvGrpSpPr/>
          <p:nvPr/>
        </p:nvGrpSpPr>
        <p:grpSpPr>
          <a:xfrm>
            <a:off x="6827928" y="2949043"/>
            <a:ext cx="1597061" cy="663440"/>
            <a:chOff x="6796238" y="3158297"/>
            <a:chExt cx="1630319" cy="677257"/>
          </a:xfrm>
        </p:grpSpPr>
        <p:cxnSp>
          <p:nvCxnSpPr>
            <p:cNvPr id="7409" name="Google Shape;7409;p67"/>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10" name="Google Shape;7410;p67"/>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7411" name="Google Shape;7411;p67"/>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7412" name="Google Shape;7412;p67"/>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7413" name="Google Shape;7413;p67"/>
            <p:cNvGrpSpPr/>
            <p:nvPr/>
          </p:nvGrpSpPr>
          <p:grpSpPr>
            <a:xfrm>
              <a:off x="6796238" y="3311904"/>
              <a:ext cx="1630319" cy="377697"/>
              <a:chOff x="6796238" y="3311904"/>
              <a:chExt cx="1630319" cy="377697"/>
            </a:xfrm>
          </p:grpSpPr>
          <p:sp>
            <p:nvSpPr>
              <p:cNvPr id="7414" name="Google Shape;7414;p67"/>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5" name="Google Shape;7415;p67"/>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6" name="Google Shape;7416;p67"/>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17" name="Google Shape;7417;p67"/>
          <p:cNvGrpSpPr/>
          <p:nvPr/>
        </p:nvGrpSpPr>
        <p:grpSpPr>
          <a:xfrm>
            <a:off x="5349066" y="970435"/>
            <a:ext cx="1368606" cy="1593805"/>
            <a:chOff x="1839112" y="2209163"/>
            <a:chExt cx="1918159" cy="2233784"/>
          </a:xfrm>
        </p:grpSpPr>
        <p:sp>
          <p:nvSpPr>
            <p:cNvPr id="7418" name="Google Shape;7418;p67"/>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19" name="Google Shape;7419;p67"/>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0" name="Google Shape;7420;p67"/>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421" name="Google Shape;7421;p67"/>
            <p:cNvCxnSpPr>
              <a:stCxn id="7418" idx="6"/>
              <a:endCxn id="7419"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22" name="Google Shape;7422;p67"/>
            <p:cNvCxnSpPr>
              <a:stCxn id="7419" idx="4"/>
              <a:endCxn id="7423"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7424" name="Google Shape;7424;p67"/>
            <p:cNvCxnSpPr>
              <a:stCxn id="7423" idx="6"/>
              <a:endCxn id="7420"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7425" name="Google Shape;7425;p67"/>
            <p:cNvCxnSpPr>
              <a:stCxn id="7420" idx="4"/>
              <a:endCxn id="7426"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7423" name="Google Shape;7423;p67"/>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6" name="Google Shape;7426;p67"/>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27" name="Google Shape;7427;p67"/>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428" name="Google Shape;7428;p67"/>
            <p:cNvCxnSpPr>
              <a:endCxn id="7427"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7429" name="Google Shape;7429;p67"/>
          <p:cNvGrpSpPr/>
          <p:nvPr/>
        </p:nvGrpSpPr>
        <p:grpSpPr>
          <a:xfrm>
            <a:off x="3481439" y="976671"/>
            <a:ext cx="1637968" cy="154942"/>
            <a:chOff x="238125" y="2506075"/>
            <a:chExt cx="7115411" cy="673075"/>
          </a:xfrm>
        </p:grpSpPr>
        <p:sp>
          <p:nvSpPr>
            <p:cNvPr id="7430" name="Google Shape;7430;p6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1" name="Google Shape;7431;p6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2" name="Google Shape;7432;p6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3" name="Google Shape;7433;p6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4" name="Google Shape;7434;p6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35" name="Google Shape;7435;p67"/>
          <p:cNvGrpSpPr/>
          <p:nvPr/>
        </p:nvGrpSpPr>
        <p:grpSpPr>
          <a:xfrm>
            <a:off x="720124" y="1298269"/>
            <a:ext cx="2476762" cy="91743"/>
            <a:chOff x="1464850" y="436376"/>
            <a:chExt cx="6001362" cy="222300"/>
          </a:xfrm>
        </p:grpSpPr>
        <p:sp>
          <p:nvSpPr>
            <p:cNvPr id="7436" name="Google Shape;7436;p67"/>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7" name="Google Shape;7437;p67"/>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8" name="Google Shape;7438;p67"/>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39" name="Google Shape;7439;p67"/>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40" name="Google Shape;7440;p67"/>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441" name="Google Shape;7441;p67"/>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42" name="Google Shape;7442;p67"/>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43" name="Google Shape;7443;p67"/>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7444" name="Google Shape;7444;p67"/>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7445" name="Google Shape;7445;p67"/>
          <p:cNvGrpSpPr/>
          <p:nvPr/>
        </p:nvGrpSpPr>
        <p:grpSpPr>
          <a:xfrm>
            <a:off x="706391" y="2533734"/>
            <a:ext cx="1452710" cy="651923"/>
            <a:chOff x="803162" y="2667727"/>
            <a:chExt cx="1411906" cy="633611"/>
          </a:xfrm>
        </p:grpSpPr>
        <p:cxnSp>
          <p:nvCxnSpPr>
            <p:cNvPr id="7446" name="Google Shape;7446;p67"/>
            <p:cNvCxnSpPr>
              <a:stCxn id="7447" idx="2"/>
              <a:endCxn id="7448"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49" name="Google Shape;7449;p67"/>
            <p:cNvCxnSpPr>
              <a:stCxn id="7450" idx="0"/>
              <a:endCxn id="7447"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51" name="Google Shape;7451;p67"/>
            <p:cNvCxnSpPr>
              <a:stCxn id="7450" idx="2"/>
              <a:endCxn id="7452"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53" name="Google Shape;7453;p67"/>
            <p:cNvCxnSpPr>
              <a:stCxn id="7454" idx="0"/>
              <a:endCxn id="7450"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55" name="Google Shape;7455;p67"/>
            <p:cNvCxnSpPr>
              <a:stCxn id="7448" idx="2"/>
              <a:endCxn id="7456"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7457" name="Google Shape;7457;p67"/>
            <p:cNvCxnSpPr>
              <a:stCxn id="7458" idx="0"/>
              <a:endCxn id="7448"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7454" name="Google Shape;7454;p67"/>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52" name="Google Shape;7452;p67"/>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58" name="Google Shape;7458;p67"/>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56" name="Google Shape;7456;p67"/>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48" name="Google Shape;7448;p67"/>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50" name="Google Shape;7450;p67"/>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7447" name="Google Shape;7447;p67"/>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7459" name="Google Shape;7459;p67"/>
          <p:cNvGrpSpPr/>
          <p:nvPr/>
        </p:nvGrpSpPr>
        <p:grpSpPr>
          <a:xfrm>
            <a:off x="706393" y="969273"/>
            <a:ext cx="2518541" cy="209309"/>
            <a:chOff x="803163" y="1111966"/>
            <a:chExt cx="2447800" cy="203430"/>
          </a:xfrm>
        </p:grpSpPr>
        <p:grpSp>
          <p:nvGrpSpPr>
            <p:cNvPr id="7460" name="Google Shape;7460;p67"/>
            <p:cNvGrpSpPr/>
            <p:nvPr/>
          </p:nvGrpSpPr>
          <p:grpSpPr>
            <a:xfrm>
              <a:off x="1958180" y="1111966"/>
              <a:ext cx="588019" cy="121396"/>
              <a:chOff x="4808316" y="2800065"/>
              <a:chExt cx="1999386" cy="412910"/>
            </a:xfrm>
          </p:grpSpPr>
          <p:sp>
            <p:nvSpPr>
              <p:cNvPr id="7461" name="Google Shape;7461;p67"/>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62" name="Google Shape;7462;p67"/>
              <p:cNvGrpSpPr/>
              <p:nvPr/>
            </p:nvGrpSpPr>
            <p:grpSpPr>
              <a:xfrm>
                <a:off x="4808316" y="2800065"/>
                <a:ext cx="92400" cy="411825"/>
                <a:chOff x="845575" y="2563700"/>
                <a:chExt cx="92400" cy="411825"/>
              </a:xfrm>
            </p:grpSpPr>
            <p:cxnSp>
              <p:nvCxnSpPr>
                <p:cNvPr id="7463" name="Google Shape;7463;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64" name="Google Shape;7464;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cxnSp>
          <p:nvCxnSpPr>
            <p:cNvPr id="7465" name="Google Shape;7465;p67"/>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7466" name="Google Shape;7466;p67"/>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467" name="Google Shape;7467;p67"/>
            <p:cNvGrpSpPr/>
            <p:nvPr/>
          </p:nvGrpSpPr>
          <p:grpSpPr>
            <a:xfrm>
              <a:off x="803163" y="1111974"/>
              <a:ext cx="591158" cy="121545"/>
              <a:chOff x="803163" y="1111974"/>
              <a:chExt cx="591158" cy="121545"/>
            </a:xfrm>
          </p:grpSpPr>
          <p:grpSp>
            <p:nvGrpSpPr>
              <p:cNvPr id="7468" name="Google Shape;7468;p67"/>
              <p:cNvGrpSpPr/>
              <p:nvPr/>
            </p:nvGrpSpPr>
            <p:grpSpPr>
              <a:xfrm>
                <a:off x="803163" y="1111974"/>
                <a:ext cx="27175" cy="121077"/>
                <a:chOff x="845575" y="2563700"/>
                <a:chExt cx="92400" cy="411825"/>
              </a:xfrm>
            </p:grpSpPr>
            <p:cxnSp>
              <p:nvCxnSpPr>
                <p:cNvPr id="7469" name="Google Shape;7469;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70" name="Google Shape;7470;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71" name="Google Shape;7471;p67"/>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2" name="Google Shape;7472;p67"/>
            <p:cNvGrpSpPr/>
            <p:nvPr/>
          </p:nvGrpSpPr>
          <p:grpSpPr>
            <a:xfrm>
              <a:off x="1381910" y="1194219"/>
              <a:ext cx="588341" cy="121177"/>
              <a:chOff x="1381910" y="1194219"/>
              <a:chExt cx="588341" cy="121177"/>
            </a:xfrm>
          </p:grpSpPr>
          <p:grpSp>
            <p:nvGrpSpPr>
              <p:cNvPr id="7473" name="Google Shape;7473;p67"/>
              <p:cNvGrpSpPr/>
              <p:nvPr/>
            </p:nvGrpSpPr>
            <p:grpSpPr>
              <a:xfrm rot="10800000">
                <a:off x="1381910" y="1194319"/>
                <a:ext cx="27175" cy="121077"/>
                <a:chOff x="2070100" y="2563700"/>
                <a:chExt cx="92400" cy="411825"/>
              </a:xfrm>
            </p:grpSpPr>
            <p:cxnSp>
              <p:nvCxnSpPr>
                <p:cNvPr id="7474" name="Google Shape;7474;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75" name="Google Shape;7475;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76" name="Google Shape;7476;p67"/>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77" name="Google Shape;7477;p67"/>
            <p:cNvGrpSpPr/>
            <p:nvPr/>
          </p:nvGrpSpPr>
          <p:grpSpPr>
            <a:xfrm>
              <a:off x="2532079" y="1194219"/>
              <a:ext cx="704927" cy="121177"/>
              <a:chOff x="2532079" y="1194219"/>
              <a:chExt cx="704927" cy="121177"/>
            </a:xfrm>
          </p:grpSpPr>
          <p:grpSp>
            <p:nvGrpSpPr>
              <p:cNvPr id="7478" name="Google Shape;7478;p67"/>
              <p:cNvGrpSpPr/>
              <p:nvPr/>
            </p:nvGrpSpPr>
            <p:grpSpPr>
              <a:xfrm rot="10800000">
                <a:off x="2532079" y="1194319"/>
                <a:ext cx="27175" cy="121077"/>
                <a:chOff x="2070100" y="2563700"/>
                <a:chExt cx="92400" cy="411825"/>
              </a:xfrm>
            </p:grpSpPr>
            <p:cxnSp>
              <p:nvCxnSpPr>
                <p:cNvPr id="7479" name="Google Shape;7479;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7480" name="Google Shape;7480;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481" name="Google Shape;7481;p67"/>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82" name="Google Shape;7482;p67"/>
          <p:cNvGrpSpPr/>
          <p:nvPr/>
        </p:nvGrpSpPr>
        <p:grpSpPr>
          <a:xfrm>
            <a:off x="3499403" y="3665904"/>
            <a:ext cx="1567778" cy="491677"/>
            <a:chOff x="5194708" y="3484366"/>
            <a:chExt cx="3148148" cy="987304"/>
          </a:xfrm>
        </p:grpSpPr>
        <p:grpSp>
          <p:nvGrpSpPr>
            <p:cNvPr id="7483" name="Google Shape;7483;p67"/>
            <p:cNvGrpSpPr/>
            <p:nvPr/>
          </p:nvGrpSpPr>
          <p:grpSpPr>
            <a:xfrm>
              <a:off x="7531521" y="3484366"/>
              <a:ext cx="811335" cy="987304"/>
              <a:chOff x="3379425" y="1617275"/>
              <a:chExt cx="1090650" cy="1327200"/>
            </a:xfrm>
          </p:grpSpPr>
          <p:sp>
            <p:nvSpPr>
              <p:cNvPr id="7484" name="Google Shape;7484;p6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5" name="Google Shape;7485;p6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6" name="Google Shape;7486;p6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87" name="Google Shape;7487;p67"/>
            <p:cNvGrpSpPr/>
            <p:nvPr/>
          </p:nvGrpSpPr>
          <p:grpSpPr>
            <a:xfrm>
              <a:off x="6752546" y="3484366"/>
              <a:ext cx="811428" cy="987304"/>
              <a:chOff x="2332275" y="1617275"/>
              <a:chExt cx="1090775" cy="1327200"/>
            </a:xfrm>
          </p:grpSpPr>
          <p:sp>
            <p:nvSpPr>
              <p:cNvPr id="7488" name="Google Shape;7488;p6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89" name="Google Shape;7489;p6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0" name="Google Shape;7490;p6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1" name="Google Shape;7491;p67"/>
            <p:cNvGrpSpPr/>
            <p:nvPr/>
          </p:nvGrpSpPr>
          <p:grpSpPr>
            <a:xfrm>
              <a:off x="5973664" y="3484366"/>
              <a:ext cx="811335" cy="987304"/>
              <a:chOff x="1285250" y="1617275"/>
              <a:chExt cx="1090650" cy="1327200"/>
            </a:xfrm>
          </p:grpSpPr>
          <p:sp>
            <p:nvSpPr>
              <p:cNvPr id="7492" name="Google Shape;7492;p6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3" name="Google Shape;7493;p6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4" name="Google Shape;7494;p6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495" name="Google Shape;7495;p67"/>
            <p:cNvGrpSpPr/>
            <p:nvPr/>
          </p:nvGrpSpPr>
          <p:grpSpPr>
            <a:xfrm>
              <a:off x="5194708" y="3484366"/>
              <a:ext cx="811409" cy="987304"/>
              <a:chOff x="238125" y="1617275"/>
              <a:chExt cx="1090750" cy="1327200"/>
            </a:xfrm>
          </p:grpSpPr>
          <p:sp>
            <p:nvSpPr>
              <p:cNvPr id="7496" name="Google Shape;7496;p6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7" name="Google Shape;7497;p6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98" name="Google Shape;7498;p6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499" name="Google Shape;7499;p67"/>
          <p:cNvGrpSpPr/>
          <p:nvPr/>
        </p:nvGrpSpPr>
        <p:grpSpPr>
          <a:xfrm>
            <a:off x="3460012" y="3146315"/>
            <a:ext cx="1616964" cy="346256"/>
            <a:chOff x="1808063" y="4294338"/>
            <a:chExt cx="3370782" cy="721817"/>
          </a:xfrm>
        </p:grpSpPr>
        <p:sp>
          <p:nvSpPr>
            <p:cNvPr id="7500" name="Google Shape;7500;p6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1" name="Google Shape;7501;p6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2" name="Google Shape;7502;p6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3" name="Google Shape;7503;p6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4" name="Google Shape;7504;p6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5" name="Google Shape;7505;p6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6" name="Google Shape;7506;p6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7" name="Google Shape;7507;p6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8" name="Google Shape;7508;p6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09" name="Google Shape;7509;p6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10" name="Google Shape;7510;p67"/>
          <p:cNvGrpSpPr/>
          <p:nvPr/>
        </p:nvGrpSpPr>
        <p:grpSpPr>
          <a:xfrm>
            <a:off x="738224" y="3432344"/>
            <a:ext cx="1295882" cy="646587"/>
            <a:chOff x="834100" y="3642869"/>
            <a:chExt cx="1259483" cy="628426"/>
          </a:xfrm>
        </p:grpSpPr>
        <p:sp>
          <p:nvSpPr>
            <p:cNvPr id="7511" name="Google Shape;7511;p67"/>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2" name="Google Shape;7512;p67"/>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3" name="Google Shape;7513;p67"/>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4" name="Google Shape;7514;p67"/>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5" name="Google Shape;7515;p67"/>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6" name="Google Shape;7516;p67"/>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7" name="Google Shape;7517;p67"/>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8" name="Google Shape;7518;p67"/>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19" name="Google Shape;7519;p67"/>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0" name="Google Shape;7520;p67"/>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1" name="Google Shape;7521;p67"/>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2" name="Google Shape;7522;p67"/>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3" name="Google Shape;7523;p67"/>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4" name="Google Shape;7524;p67"/>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5" name="Google Shape;7525;p67"/>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6" name="Google Shape;7526;p67"/>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7" name="Google Shape;7527;p67"/>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8" name="Google Shape;7528;p67"/>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29" name="Google Shape;7529;p67"/>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0" name="Google Shape;7530;p67"/>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1" name="Google Shape;7531;p67"/>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2" name="Google Shape;7532;p67"/>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3" name="Google Shape;7533;p67"/>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4" name="Google Shape;7534;p67"/>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5" name="Google Shape;7535;p67"/>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536" name="Google Shape;7536;p67"/>
            <p:cNvGrpSpPr/>
            <p:nvPr/>
          </p:nvGrpSpPr>
          <p:grpSpPr>
            <a:xfrm>
              <a:off x="1360364" y="3847835"/>
              <a:ext cx="208119" cy="224359"/>
              <a:chOff x="1360769" y="3847100"/>
              <a:chExt cx="208119" cy="224359"/>
            </a:xfrm>
          </p:grpSpPr>
          <p:sp>
            <p:nvSpPr>
              <p:cNvPr id="7537" name="Google Shape;7537;p67"/>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8" name="Google Shape;7538;p67"/>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39" name="Google Shape;7539;p67"/>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0" name="Google Shape;7540;p67"/>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1" name="Google Shape;7541;p67"/>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2" name="Google Shape;7542;p67"/>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3" name="Google Shape;7543;p67"/>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4" name="Google Shape;7544;p67"/>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5" name="Google Shape;7545;p67"/>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6" name="Google Shape;7546;p67"/>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7" name="Google Shape;7547;p67"/>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8" name="Google Shape;7548;p67"/>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49" name="Google Shape;7549;p67"/>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0" name="Google Shape;7550;p67"/>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1" name="Google Shape;7551;p67"/>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2" name="Google Shape;7552;p67"/>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3" name="Google Shape;7553;p67"/>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4" name="Google Shape;7554;p67"/>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5" name="Google Shape;7555;p67"/>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6" name="Google Shape;7556;p67"/>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557" name="Google Shape;7557;p67"/>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8" name="Google Shape;7558;p67"/>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59" name="Google Shape;7559;p67"/>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0" name="Google Shape;7560;p67"/>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1" name="Google Shape;7561;p67"/>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2" name="Google Shape;7562;p67"/>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3" name="Google Shape;7563;p67"/>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4" name="Google Shape;7564;p67"/>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5" name="Google Shape;7565;p67"/>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6" name="Google Shape;7566;p67"/>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7" name="Google Shape;7567;p67"/>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8" name="Google Shape;7568;p67"/>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69" name="Google Shape;7569;p67"/>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0" name="Google Shape;7570;p67"/>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571" name="Google Shape;7571;p67"/>
          <p:cNvGrpSpPr/>
          <p:nvPr/>
        </p:nvGrpSpPr>
        <p:grpSpPr>
          <a:xfrm rot="5400000">
            <a:off x="5951337" y="3228841"/>
            <a:ext cx="164064" cy="1414916"/>
            <a:chOff x="4428249" y="1369375"/>
            <a:chExt cx="36905" cy="429569"/>
          </a:xfrm>
        </p:grpSpPr>
        <p:sp>
          <p:nvSpPr>
            <p:cNvPr id="7572" name="Google Shape;7572;p67"/>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3" name="Google Shape;7573;p67"/>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4" name="Google Shape;7574;p67"/>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5" name="Google Shape;7575;p67"/>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6" name="Google Shape;7576;p67"/>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7" name="Google Shape;7577;p67"/>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8" name="Google Shape;7578;p67"/>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79" name="Google Shape;7579;p67"/>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0" name="Google Shape;7580;p67"/>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1" name="Google Shape;7581;p67"/>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2" name="Google Shape;7582;p67"/>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3" name="Google Shape;7583;p67"/>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4" name="Google Shape;7584;p67"/>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5" name="Google Shape;7585;p67"/>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6" name="Google Shape;7586;p67"/>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7" name="Google Shape;7587;p67"/>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8" name="Google Shape;7588;p67"/>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89" name="Google Shape;7589;p67"/>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0" name="Google Shape;7590;p67"/>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1" name="Google Shape;7591;p67"/>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2" name="Google Shape;7592;p67"/>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3" name="Google Shape;7593;p67"/>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4" name="Google Shape;7594;p67"/>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5" name="Google Shape;7595;p67"/>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6" name="Google Shape;7596;p67"/>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7" name="Google Shape;7597;p67"/>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8" name="Google Shape;7598;p67"/>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99" name="Google Shape;7599;p67"/>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0" name="Google Shape;7600;p67"/>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1" name="Google Shape;7601;p67"/>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2" name="Google Shape;7602;p67"/>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3" name="Google Shape;7603;p67"/>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04" name="Google Shape;7604;p67"/>
          <p:cNvGrpSpPr/>
          <p:nvPr/>
        </p:nvGrpSpPr>
        <p:grpSpPr>
          <a:xfrm rot="10800000" flipH="1">
            <a:off x="5323766" y="2817385"/>
            <a:ext cx="1419207" cy="24808"/>
            <a:chOff x="219558" y="4738465"/>
            <a:chExt cx="5852400" cy="102300"/>
          </a:xfrm>
        </p:grpSpPr>
        <p:cxnSp>
          <p:nvCxnSpPr>
            <p:cNvPr id="7605" name="Google Shape;7605;p67"/>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7606" name="Google Shape;7606;p67"/>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7" name="Google Shape;7607;p67"/>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8" name="Google Shape;7608;p67"/>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09" name="Google Shape;7609;p67"/>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10" name="Google Shape;7610;p67"/>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11" name="Google Shape;7611;p67"/>
          <p:cNvGrpSpPr/>
          <p:nvPr/>
        </p:nvGrpSpPr>
        <p:grpSpPr>
          <a:xfrm>
            <a:off x="5335084" y="3190448"/>
            <a:ext cx="1396570" cy="385016"/>
            <a:chOff x="5286284" y="2966544"/>
            <a:chExt cx="1396570" cy="385016"/>
          </a:xfrm>
        </p:grpSpPr>
        <p:cxnSp>
          <p:nvCxnSpPr>
            <p:cNvPr id="7612" name="Google Shape;7612;p67"/>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7613" name="Google Shape;7613;p67"/>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7614" name="Google Shape;7614;p67"/>
            <p:cNvGrpSpPr/>
            <p:nvPr/>
          </p:nvGrpSpPr>
          <p:grpSpPr>
            <a:xfrm>
              <a:off x="5287688" y="3173364"/>
              <a:ext cx="1395166" cy="74100"/>
              <a:chOff x="5287688" y="3173364"/>
              <a:chExt cx="1395166" cy="74100"/>
            </a:xfrm>
          </p:grpSpPr>
          <p:cxnSp>
            <p:nvCxnSpPr>
              <p:cNvPr id="7615" name="Google Shape;7615;p67"/>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7616" name="Google Shape;7616;p67"/>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7617" name="Google Shape;7617;p67"/>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18" name="Google Shape;7618;p67"/>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19" name="Google Shape;7619;p67"/>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20" name="Google Shape;7620;p67"/>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21" name="Google Shape;7621;p67"/>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7622" name="Google Shape;7622;p67"/>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7623" name="Google Shape;7623;p67"/>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7624" name="Google Shape;7624;p67"/>
          <p:cNvGrpSpPr/>
          <p:nvPr/>
        </p:nvGrpSpPr>
        <p:grpSpPr>
          <a:xfrm>
            <a:off x="2021150" y="1609224"/>
            <a:ext cx="1182276" cy="662027"/>
            <a:chOff x="2029517" y="1732295"/>
            <a:chExt cx="1149068" cy="643432"/>
          </a:xfrm>
        </p:grpSpPr>
        <p:grpSp>
          <p:nvGrpSpPr>
            <p:cNvPr id="7625" name="Google Shape;7625;p67"/>
            <p:cNvGrpSpPr/>
            <p:nvPr/>
          </p:nvGrpSpPr>
          <p:grpSpPr>
            <a:xfrm>
              <a:off x="2708660" y="1746937"/>
              <a:ext cx="455427" cy="244429"/>
              <a:chOff x="2700693" y="1746937"/>
              <a:chExt cx="455427" cy="244429"/>
            </a:xfrm>
          </p:grpSpPr>
          <p:grpSp>
            <p:nvGrpSpPr>
              <p:cNvPr id="7626" name="Google Shape;7626;p67"/>
              <p:cNvGrpSpPr/>
              <p:nvPr/>
            </p:nvGrpSpPr>
            <p:grpSpPr>
              <a:xfrm>
                <a:off x="2905682" y="1782817"/>
                <a:ext cx="250438" cy="208549"/>
                <a:chOff x="2905682" y="1782817"/>
                <a:chExt cx="250438" cy="208549"/>
              </a:xfrm>
            </p:grpSpPr>
            <p:cxnSp>
              <p:nvCxnSpPr>
                <p:cNvPr id="7627" name="Google Shape;7627;p67"/>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28" name="Google Shape;7628;p67"/>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29" name="Google Shape;7629;p67"/>
              <p:cNvGrpSpPr/>
              <p:nvPr/>
            </p:nvGrpSpPr>
            <p:grpSpPr>
              <a:xfrm>
                <a:off x="2700693" y="1746937"/>
                <a:ext cx="449967" cy="72374"/>
                <a:chOff x="2700693" y="1746937"/>
                <a:chExt cx="449967" cy="72374"/>
              </a:xfrm>
            </p:grpSpPr>
            <p:cxnSp>
              <p:nvCxnSpPr>
                <p:cNvPr id="7630" name="Google Shape;7630;p67"/>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31" name="Google Shape;7631;p67"/>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632" name="Google Shape;7632;p67"/>
            <p:cNvGrpSpPr/>
            <p:nvPr/>
          </p:nvGrpSpPr>
          <p:grpSpPr>
            <a:xfrm>
              <a:off x="2029517" y="1732295"/>
              <a:ext cx="1149068" cy="643432"/>
              <a:chOff x="2029517" y="1732295"/>
              <a:chExt cx="1149068" cy="643432"/>
            </a:xfrm>
          </p:grpSpPr>
          <p:grpSp>
            <p:nvGrpSpPr>
              <p:cNvPr id="7633" name="Google Shape;7633;p67"/>
              <p:cNvGrpSpPr/>
              <p:nvPr/>
            </p:nvGrpSpPr>
            <p:grpSpPr>
              <a:xfrm>
                <a:off x="2703618" y="2103152"/>
                <a:ext cx="474966" cy="260017"/>
                <a:chOff x="2703618" y="2103152"/>
                <a:chExt cx="474966" cy="260017"/>
              </a:xfrm>
            </p:grpSpPr>
            <p:grpSp>
              <p:nvGrpSpPr>
                <p:cNvPr id="7634" name="Google Shape;7634;p67"/>
                <p:cNvGrpSpPr/>
                <p:nvPr/>
              </p:nvGrpSpPr>
              <p:grpSpPr>
                <a:xfrm>
                  <a:off x="2703618" y="2290640"/>
                  <a:ext cx="450291" cy="72529"/>
                  <a:chOff x="2703618" y="2290640"/>
                  <a:chExt cx="450291" cy="72529"/>
                </a:xfrm>
              </p:grpSpPr>
              <p:cxnSp>
                <p:nvCxnSpPr>
                  <p:cNvPr id="7635" name="Google Shape;7635;p67"/>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36" name="Google Shape;7636;p67"/>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37" name="Google Shape;7637;p67"/>
                <p:cNvGrpSpPr/>
                <p:nvPr/>
              </p:nvGrpSpPr>
              <p:grpSpPr>
                <a:xfrm>
                  <a:off x="2908607" y="2103152"/>
                  <a:ext cx="269977" cy="223538"/>
                  <a:chOff x="2908607" y="2103152"/>
                  <a:chExt cx="269977" cy="223538"/>
                </a:xfrm>
              </p:grpSpPr>
              <p:cxnSp>
                <p:nvCxnSpPr>
                  <p:cNvPr id="7638" name="Google Shape;7638;p67"/>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7639" name="Google Shape;7639;p67"/>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640" name="Google Shape;7640;p67"/>
              <p:cNvGrpSpPr/>
              <p:nvPr/>
            </p:nvGrpSpPr>
            <p:grpSpPr>
              <a:xfrm>
                <a:off x="2029517" y="1732295"/>
                <a:ext cx="685827" cy="643432"/>
                <a:chOff x="2029517" y="1732295"/>
                <a:chExt cx="685827" cy="643432"/>
              </a:xfrm>
            </p:grpSpPr>
            <p:sp>
              <p:nvSpPr>
                <p:cNvPr id="7641" name="Google Shape;7641;p67"/>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42" name="Google Shape;7642;p67"/>
                <p:cNvGrpSpPr/>
                <p:nvPr/>
              </p:nvGrpSpPr>
              <p:grpSpPr>
                <a:xfrm>
                  <a:off x="2158948" y="1732295"/>
                  <a:ext cx="556396" cy="333108"/>
                  <a:chOff x="2158948" y="1732295"/>
                  <a:chExt cx="556396" cy="333108"/>
                </a:xfrm>
              </p:grpSpPr>
              <p:cxnSp>
                <p:nvCxnSpPr>
                  <p:cNvPr id="7643" name="Google Shape;7643;p67"/>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44" name="Google Shape;7644;p67"/>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45" name="Google Shape;7645;p67"/>
                <p:cNvGrpSpPr/>
                <p:nvPr/>
              </p:nvGrpSpPr>
              <p:grpSpPr>
                <a:xfrm>
                  <a:off x="2159908" y="2065057"/>
                  <a:ext cx="550884" cy="310670"/>
                  <a:chOff x="2159908" y="2065057"/>
                  <a:chExt cx="550884" cy="310670"/>
                </a:xfrm>
              </p:grpSpPr>
              <p:cxnSp>
                <p:nvCxnSpPr>
                  <p:cNvPr id="7646" name="Google Shape;7646;p67"/>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7647" name="Google Shape;7647;p67"/>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grpSp>
        <p:nvGrpSpPr>
          <p:cNvPr id="7648" name="Google Shape;7648;p67"/>
          <p:cNvGrpSpPr/>
          <p:nvPr/>
        </p:nvGrpSpPr>
        <p:grpSpPr>
          <a:xfrm>
            <a:off x="706399" y="1556837"/>
            <a:ext cx="962651" cy="810058"/>
            <a:chOff x="732462" y="1766083"/>
            <a:chExt cx="962651" cy="810058"/>
          </a:xfrm>
        </p:grpSpPr>
        <p:grpSp>
          <p:nvGrpSpPr>
            <p:cNvPr id="7649" name="Google Shape;7649;p67"/>
            <p:cNvGrpSpPr/>
            <p:nvPr/>
          </p:nvGrpSpPr>
          <p:grpSpPr>
            <a:xfrm>
              <a:off x="732462" y="1908333"/>
              <a:ext cx="339369" cy="524756"/>
              <a:chOff x="844912" y="1819635"/>
              <a:chExt cx="329836" cy="510016"/>
            </a:xfrm>
          </p:grpSpPr>
          <p:sp>
            <p:nvSpPr>
              <p:cNvPr id="7650" name="Google Shape;7650;p67"/>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1" name="Google Shape;7651;p67"/>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2" name="Google Shape;7652;p67"/>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3" name="Google Shape;7653;p67"/>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4" name="Google Shape;7654;p67"/>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55" name="Google Shape;7655;p67"/>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656" name="Google Shape;7656;p67"/>
            <p:cNvGrpSpPr/>
            <p:nvPr/>
          </p:nvGrpSpPr>
          <p:grpSpPr>
            <a:xfrm>
              <a:off x="1184858" y="2256650"/>
              <a:ext cx="510255" cy="319491"/>
              <a:chOff x="1284601" y="2158168"/>
              <a:chExt cx="495923" cy="310517"/>
            </a:xfrm>
          </p:grpSpPr>
          <p:sp>
            <p:nvSpPr>
              <p:cNvPr id="7657" name="Google Shape;7657;p67"/>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58" name="Google Shape;7658;p67"/>
              <p:cNvGrpSpPr/>
              <p:nvPr/>
            </p:nvGrpSpPr>
            <p:grpSpPr>
              <a:xfrm>
                <a:off x="1507666" y="2158168"/>
                <a:ext cx="272858" cy="310517"/>
                <a:chOff x="1507666" y="2158168"/>
                <a:chExt cx="272858" cy="310517"/>
              </a:xfrm>
            </p:grpSpPr>
            <p:grpSp>
              <p:nvGrpSpPr>
                <p:cNvPr id="7659" name="Google Shape;7659;p67"/>
                <p:cNvGrpSpPr/>
                <p:nvPr/>
              </p:nvGrpSpPr>
              <p:grpSpPr>
                <a:xfrm>
                  <a:off x="1507666" y="2176104"/>
                  <a:ext cx="166395" cy="273149"/>
                  <a:chOff x="1507666" y="2176104"/>
                  <a:chExt cx="166395" cy="273149"/>
                </a:xfrm>
              </p:grpSpPr>
              <p:sp>
                <p:nvSpPr>
                  <p:cNvPr id="7660" name="Google Shape;7660;p67"/>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1" name="Google Shape;7661;p67"/>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2" name="Google Shape;7662;p67"/>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3" name="Google Shape;7663;p67"/>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4" name="Google Shape;7664;p67"/>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5" name="Google Shape;7665;p67"/>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6" name="Google Shape;7666;p67"/>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67" name="Google Shape;7667;p67"/>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68" name="Google Shape;7668;p67"/>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669" name="Google Shape;7669;p67"/>
            <p:cNvGrpSpPr/>
            <p:nvPr/>
          </p:nvGrpSpPr>
          <p:grpSpPr>
            <a:xfrm>
              <a:off x="1184858" y="1766083"/>
              <a:ext cx="510255" cy="319491"/>
              <a:chOff x="1284601" y="1681380"/>
              <a:chExt cx="495923" cy="310517"/>
            </a:xfrm>
          </p:grpSpPr>
          <p:sp>
            <p:nvSpPr>
              <p:cNvPr id="7670" name="Google Shape;7670;p67"/>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671" name="Google Shape;7671;p67"/>
              <p:cNvGrpSpPr/>
              <p:nvPr/>
            </p:nvGrpSpPr>
            <p:grpSpPr>
              <a:xfrm>
                <a:off x="1507666" y="1681380"/>
                <a:ext cx="272858" cy="310517"/>
                <a:chOff x="1507666" y="1681380"/>
                <a:chExt cx="272858" cy="310517"/>
              </a:xfrm>
            </p:grpSpPr>
            <p:grpSp>
              <p:nvGrpSpPr>
                <p:cNvPr id="7672" name="Google Shape;7672;p67"/>
                <p:cNvGrpSpPr/>
                <p:nvPr/>
              </p:nvGrpSpPr>
              <p:grpSpPr>
                <a:xfrm>
                  <a:off x="1507666" y="1700120"/>
                  <a:ext cx="166395" cy="272984"/>
                  <a:chOff x="1507666" y="1700120"/>
                  <a:chExt cx="166395" cy="272984"/>
                </a:xfrm>
              </p:grpSpPr>
              <p:sp>
                <p:nvSpPr>
                  <p:cNvPr id="7673" name="Google Shape;7673;p67"/>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4" name="Google Shape;7674;p67"/>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5" name="Google Shape;7675;p67"/>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6" name="Google Shape;7676;p67"/>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7" name="Google Shape;7677;p67"/>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8" name="Google Shape;7678;p67"/>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79" name="Google Shape;7679;p67"/>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80" name="Google Shape;7680;p67"/>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1" name="Google Shape;7681;p67"/>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682" name="Google Shape;7682;p67"/>
          <p:cNvGrpSpPr/>
          <p:nvPr/>
        </p:nvGrpSpPr>
        <p:grpSpPr>
          <a:xfrm>
            <a:off x="6815339" y="2324267"/>
            <a:ext cx="1622269" cy="552443"/>
            <a:chOff x="6894650" y="2574740"/>
            <a:chExt cx="1445100" cy="492111"/>
          </a:xfrm>
        </p:grpSpPr>
        <p:sp>
          <p:nvSpPr>
            <p:cNvPr id="7683" name="Google Shape;7683;p67"/>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4" name="Google Shape;7684;p67"/>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5" name="Google Shape;7685;p67"/>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6" name="Google Shape;7686;p67"/>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87" name="Google Shape;7687;p67"/>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7688" name="Google Shape;7688;p67"/>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7689" name="Google Shape;7689;p67"/>
          <p:cNvGrpSpPr/>
          <p:nvPr/>
        </p:nvGrpSpPr>
        <p:grpSpPr>
          <a:xfrm>
            <a:off x="6834882" y="3698522"/>
            <a:ext cx="1583206" cy="475705"/>
            <a:chOff x="6953919" y="3907920"/>
            <a:chExt cx="1377300" cy="475705"/>
          </a:xfrm>
        </p:grpSpPr>
        <p:cxnSp>
          <p:nvCxnSpPr>
            <p:cNvPr id="7690" name="Google Shape;7690;p67"/>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691" name="Google Shape;7691;p67"/>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7692" name="Google Shape;7692;p67"/>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7693" name="Google Shape;7693;p67"/>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7694" name="Google Shape;7694;p67"/>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7695" name="Google Shape;7695;p67"/>
          <p:cNvGrpSpPr/>
          <p:nvPr/>
        </p:nvGrpSpPr>
        <p:grpSpPr>
          <a:xfrm>
            <a:off x="2338470" y="2459668"/>
            <a:ext cx="836286" cy="824529"/>
            <a:chOff x="2389399" y="2595741"/>
            <a:chExt cx="812796" cy="801369"/>
          </a:xfrm>
        </p:grpSpPr>
        <p:grpSp>
          <p:nvGrpSpPr>
            <p:cNvPr id="7696" name="Google Shape;7696;p67"/>
            <p:cNvGrpSpPr/>
            <p:nvPr/>
          </p:nvGrpSpPr>
          <p:grpSpPr>
            <a:xfrm>
              <a:off x="2492145" y="2881565"/>
              <a:ext cx="607300" cy="229751"/>
              <a:chOff x="2492145" y="2881565"/>
              <a:chExt cx="607300" cy="229751"/>
            </a:xfrm>
          </p:grpSpPr>
          <p:sp>
            <p:nvSpPr>
              <p:cNvPr id="7697" name="Google Shape;7697;p67"/>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8" name="Google Shape;7698;p67"/>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699" name="Google Shape;7699;p67"/>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0" name="Google Shape;7700;p67"/>
            <p:cNvGrpSpPr/>
            <p:nvPr/>
          </p:nvGrpSpPr>
          <p:grpSpPr>
            <a:xfrm>
              <a:off x="2389399" y="2595741"/>
              <a:ext cx="812796" cy="296825"/>
              <a:chOff x="2389399" y="2595741"/>
              <a:chExt cx="812796" cy="296825"/>
            </a:xfrm>
          </p:grpSpPr>
          <p:grpSp>
            <p:nvGrpSpPr>
              <p:cNvPr id="7701" name="Google Shape;7701;p67"/>
              <p:cNvGrpSpPr/>
              <p:nvPr/>
            </p:nvGrpSpPr>
            <p:grpSpPr>
              <a:xfrm>
                <a:off x="2389399" y="2595741"/>
                <a:ext cx="363638" cy="296825"/>
                <a:chOff x="2389399" y="2595741"/>
                <a:chExt cx="363638" cy="296825"/>
              </a:xfrm>
            </p:grpSpPr>
            <p:grpSp>
              <p:nvGrpSpPr>
                <p:cNvPr id="7702" name="Google Shape;7702;p67"/>
                <p:cNvGrpSpPr/>
                <p:nvPr/>
              </p:nvGrpSpPr>
              <p:grpSpPr>
                <a:xfrm>
                  <a:off x="2493852" y="2794333"/>
                  <a:ext cx="259185" cy="98232"/>
                  <a:chOff x="2493852" y="2794333"/>
                  <a:chExt cx="259185" cy="98232"/>
                </a:xfrm>
              </p:grpSpPr>
              <p:sp>
                <p:nvSpPr>
                  <p:cNvPr id="7703" name="Google Shape;7703;p67"/>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4" name="Google Shape;7704;p67"/>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5" name="Google Shape;7705;p67"/>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06" name="Google Shape;7706;p67"/>
                <p:cNvGrpSpPr/>
                <p:nvPr/>
              </p:nvGrpSpPr>
              <p:grpSpPr>
                <a:xfrm>
                  <a:off x="2389399" y="2595741"/>
                  <a:ext cx="224343" cy="182054"/>
                  <a:chOff x="2389399" y="2595741"/>
                  <a:chExt cx="224343" cy="182054"/>
                </a:xfrm>
              </p:grpSpPr>
              <p:sp>
                <p:nvSpPr>
                  <p:cNvPr id="7707" name="Google Shape;7707;p67"/>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08" name="Google Shape;7708;p67"/>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09" name="Google Shape;7709;p67"/>
              <p:cNvGrpSpPr/>
              <p:nvPr/>
            </p:nvGrpSpPr>
            <p:grpSpPr>
              <a:xfrm>
                <a:off x="2683630" y="2595741"/>
                <a:ext cx="224334" cy="296825"/>
                <a:chOff x="2683630" y="2595741"/>
                <a:chExt cx="224334" cy="296825"/>
              </a:xfrm>
            </p:grpSpPr>
            <p:grpSp>
              <p:nvGrpSpPr>
                <p:cNvPr id="7710" name="Google Shape;7710;p67"/>
                <p:cNvGrpSpPr/>
                <p:nvPr/>
              </p:nvGrpSpPr>
              <p:grpSpPr>
                <a:xfrm>
                  <a:off x="2788083" y="2794333"/>
                  <a:ext cx="15356" cy="98232"/>
                  <a:chOff x="2788083" y="2794333"/>
                  <a:chExt cx="15356" cy="98232"/>
                </a:xfrm>
              </p:grpSpPr>
              <p:sp>
                <p:nvSpPr>
                  <p:cNvPr id="7711" name="Google Shape;7711;p67"/>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2" name="Google Shape;7712;p67"/>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3" name="Google Shape;7713;p67"/>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14" name="Google Shape;7714;p67"/>
                <p:cNvGrpSpPr/>
                <p:nvPr/>
              </p:nvGrpSpPr>
              <p:grpSpPr>
                <a:xfrm>
                  <a:off x="2683630" y="2595741"/>
                  <a:ext cx="224334" cy="182054"/>
                  <a:chOff x="2683630" y="2595741"/>
                  <a:chExt cx="224334" cy="182054"/>
                </a:xfrm>
              </p:grpSpPr>
              <p:sp>
                <p:nvSpPr>
                  <p:cNvPr id="7715" name="Google Shape;7715;p67"/>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16" name="Google Shape;7716;p67"/>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17" name="Google Shape;7717;p67"/>
              <p:cNvGrpSpPr/>
              <p:nvPr/>
            </p:nvGrpSpPr>
            <p:grpSpPr>
              <a:xfrm>
                <a:off x="2838475" y="2595741"/>
                <a:ext cx="363719" cy="296825"/>
                <a:chOff x="2838475" y="2595741"/>
                <a:chExt cx="363719" cy="296825"/>
              </a:xfrm>
            </p:grpSpPr>
            <p:grpSp>
              <p:nvGrpSpPr>
                <p:cNvPr id="7718" name="Google Shape;7718;p67"/>
                <p:cNvGrpSpPr/>
                <p:nvPr/>
              </p:nvGrpSpPr>
              <p:grpSpPr>
                <a:xfrm>
                  <a:off x="2838475" y="2794333"/>
                  <a:ext cx="259185" cy="98232"/>
                  <a:chOff x="2838475" y="2794333"/>
                  <a:chExt cx="259185" cy="98232"/>
                </a:xfrm>
              </p:grpSpPr>
              <p:sp>
                <p:nvSpPr>
                  <p:cNvPr id="7719" name="Google Shape;7719;p67"/>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0" name="Google Shape;7720;p67"/>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1" name="Google Shape;7721;p67"/>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22" name="Google Shape;7722;p67"/>
                <p:cNvGrpSpPr/>
                <p:nvPr/>
              </p:nvGrpSpPr>
              <p:grpSpPr>
                <a:xfrm>
                  <a:off x="2977852" y="2595741"/>
                  <a:ext cx="224343" cy="182054"/>
                  <a:chOff x="2977852" y="2595741"/>
                  <a:chExt cx="224343" cy="182054"/>
                </a:xfrm>
              </p:grpSpPr>
              <p:sp>
                <p:nvSpPr>
                  <p:cNvPr id="7723" name="Google Shape;7723;p67"/>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4" name="Google Shape;7724;p67"/>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7725" name="Google Shape;7725;p67"/>
            <p:cNvGrpSpPr/>
            <p:nvPr/>
          </p:nvGrpSpPr>
          <p:grpSpPr>
            <a:xfrm>
              <a:off x="2389399" y="3100241"/>
              <a:ext cx="812796" cy="296869"/>
              <a:chOff x="2389399" y="3100241"/>
              <a:chExt cx="812796" cy="296869"/>
            </a:xfrm>
          </p:grpSpPr>
          <p:grpSp>
            <p:nvGrpSpPr>
              <p:cNvPr id="7726" name="Google Shape;7726;p67"/>
              <p:cNvGrpSpPr/>
              <p:nvPr/>
            </p:nvGrpSpPr>
            <p:grpSpPr>
              <a:xfrm>
                <a:off x="2683630" y="3100241"/>
                <a:ext cx="224334" cy="296869"/>
                <a:chOff x="2683630" y="3100241"/>
                <a:chExt cx="224334" cy="296869"/>
              </a:xfrm>
            </p:grpSpPr>
            <p:grpSp>
              <p:nvGrpSpPr>
                <p:cNvPr id="7727" name="Google Shape;7727;p67"/>
                <p:cNvGrpSpPr/>
                <p:nvPr/>
              </p:nvGrpSpPr>
              <p:grpSpPr>
                <a:xfrm>
                  <a:off x="2788083" y="3100241"/>
                  <a:ext cx="15356" cy="98237"/>
                  <a:chOff x="2788083" y="3100241"/>
                  <a:chExt cx="15356" cy="98237"/>
                </a:xfrm>
              </p:grpSpPr>
              <p:sp>
                <p:nvSpPr>
                  <p:cNvPr id="7728" name="Google Shape;7728;p67"/>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29" name="Google Shape;7729;p67"/>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0" name="Google Shape;7730;p67"/>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1" name="Google Shape;7731;p67"/>
                <p:cNvGrpSpPr/>
                <p:nvPr/>
              </p:nvGrpSpPr>
              <p:grpSpPr>
                <a:xfrm>
                  <a:off x="2683630" y="3215065"/>
                  <a:ext cx="224334" cy="182045"/>
                  <a:chOff x="2683630" y="3215065"/>
                  <a:chExt cx="224334" cy="182045"/>
                </a:xfrm>
              </p:grpSpPr>
              <p:sp>
                <p:nvSpPr>
                  <p:cNvPr id="7732" name="Google Shape;7732;p67"/>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3" name="Google Shape;7733;p67"/>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34" name="Google Shape;7734;p67"/>
              <p:cNvGrpSpPr/>
              <p:nvPr/>
            </p:nvGrpSpPr>
            <p:grpSpPr>
              <a:xfrm>
                <a:off x="2389399" y="3100241"/>
                <a:ext cx="363638" cy="296869"/>
                <a:chOff x="2389399" y="3100241"/>
                <a:chExt cx="363638" cy="296869"/>
              </a:xfrm>
            </p:grpSpPr>
            <p:grpSp>
              <p:nvGrpSpPr>
                <p:cNvPr id="7735" name="Google Shape;7735;p67"/>
                <p:cNvGrpSpPr/>
                <p:nvPr/>
              </p:nvGrpSpPr>
              <p:grpSpPr>
                <a:xfrm>
                  <a:off x="2493852" y="3100241"/>
                  <a:ext cx="259185" cy="98237"/>
                  <a:chOff x="2493852" y="3100241"/>
                  <a:chExt cx="259185" cy="98237"/>
                </a:xfrm>
              </p:grpSpPr>
              <p:sp>
                <p:nvSpPr>
                  <p:cNvPr id="7736" name="Google Shape;7736;p67"/>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7" name="Google Shape;7737;p67"/>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38" name="Google Shape;7738;p67"/>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39" name="Google Shape;7739;p67"/>
                <p:cNvGrpSpPr/>
                <p:nvPr/>
              </p:nvGrpSpPr>
              <p:grpSpPr>
                <a:xfrm>
                  <a:off x="2389399" y="3215065"/>
                  <a:ext cx="224343" cy="182045"/>
                  <a:chOff x="2389399" y="3215065"/>
                  <a:chExt cx="224343" cy="182045"/>
                </a:xfrm>
              </p:grpSpPr>
              <p:sp>
                <p:nvSpPr>
                  <p:cNvPr id="7740" name="Google Shape;7740;p67"/>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1" name="Google Shape;7741;p67"/>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742" name="Google Shape;7742;p67"/>
              <p:cNvGrpSpPr/>
              <p:nvPr/>
            </p:nvGrpSpPr>
            <p:grpSpPr>
              <a:xfrm>
                <a:off x="2838475" y="3100241"/>
                <a:ext cx="363719" cy="296869"/>
                <a:chOff x="2838475" y="3100241"/>
                <a:chExt cx="363719" cy="296869"/>
              </a:xfrm>
            </p:grpSpPr>
            <p:grpSp>
              <p:nvGrpSpPr>
                <p:cNvPr id="7743" name="Google Shape;7743;p67"/>
                <p:cNvGrpSpPr/>
                <p:nvPr/>
              </p:nvGrpSpPr>
              <p:grpSpPr>
                <a:xfrm>
                  <a:off x="2838475" y="3100241"/>
                  <a:ext cx="259185" cy="98237"/>
                  <a:chOff x="2838475" y="3100241"/>
                  <a:chExt cx="259185" cy="98237"/>
                </a:xfrm>
              </p:grpSpPr>
              <p:sp>
                <p:nvSpPr>
                  <p:cNvPr id="7744" name="Google Shape;7744;p67"/>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5" name="Google Shape;7745;p67"/>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6" name="Google Shape;7746;p67"/>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747" name="Google Shape;7747;p67"/>
                <p:cNvGrpSpPr/>
                <p:nvPr/>
              </p:nvGrpSpPr>
              <p:grpSpPr>
                <a:xfrm>
                  <a:off x="2977852" y="3215065"/>
                  <a:ext cx="224343" cy="182045"/>
                  <a:chOff x="2977852" y="3215065"/>
                  <a:chExt cx="224343" cy="182045"/>
                </a:xfrm>
              </p:grpSpPr>
              <p:sp>
                <p:nvSpPr>
                  <p:cNvPr id="7748" name="Google Shape;7748;p67"/>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49" name="Google Shape;7749;p67"/>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11"/>
        <p:cNvGrpSpPr/>
        <p:nvPr/>
      </p:nvGrpSpPr>
      <p:grpSpPr>
        <a:xfrm>
          <a:off x="0" y="0"/>
          <a:ext cx="0" cy="0"/>
          <a:chOff x="0" y="0"/>
          <a:chExt cx="0" cy="0"/>
        </a:xfrm>
      </p:grpSpPr>
      <p:sp>
        <p:nvSpPr>
          <p:cNvPr id="412" name="Google Shape;412;p38"/>
          <p:cNvSpPr txBox="1">
            <a:spLocks noGrp="1"/>
          </p:cNvSpPr>
          <p:nvPr>
            <p:ph type="title"/>
          </p:nvPr>
        </p:nvSpPr>
        <p:spPr>
          <a:xfrm>
            <a:off x="1891665" y="843915"/>
            <a:ext cx="4755515" cy="795655"/>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2000" dirty="0"/>
              <a:t>The ultimate goal of methodology</a:t>
            </a:r>
            <a:endParaRPr lang="en-GB" sz="2000" dirty="0"/>
          </a:p>
        </p:txBody>
      </p:sp>
      <p:sp>
        <p:nvSpPr>
          <p:cNvPr id="415" name="Google Shape;415;p38"/>
          <p:cNvSpPr/>
          <p:nvPr/>
        </p:nvSpPr>
        <p:spPr>
          <a:xfrm rot="5400000">
            <a:off x="6589000" y="4292900"/>
            <a:ext cx="2249700" cy="93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152" name="Google Shape;1152;p65"/>
          <p:cNvGrpSpPr/>
          <p:nvPr/>
        </p:nvGrpSpPr>
        <p:grpSpPr>
          <a:xfrm>
            <a:off x="-207645" y="2682240"/>
            <a:ext cx="3056255" cy="347345"/>
            <a:chOff x="6336019" y="3733725"/>
            <a:chExt cx="2566206" cy="351310"/>
          </a:xfrm>
        </p:grpSpPr>
        <p:sp>
          <p:nvSpPr>
            <p:cNvPr id="1153" name="Google Shape;1153;p65"/>
            <p:cNvSpPr/>
            <p:nvPr>
              <p:custDataLst>
                <p:tags r:id="rId1"/>
              </p:custDataLst>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4" name="Google Shape;1154;p65"/>
            <p:cNvSpPr/>
            <p:nvPr>
              <p:custDataLst>
                <p:tags r:id="rId2"/>
              </p:custDataLst>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5" name="Google Shape;1155;p65"/>
            <p:cNvSpPr/>
            <p:nvPr>
              <p:custDataLst>
                <p:tags r:id="rId3"/>
              </p:custDataLst>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56" name="Google Shape;1156;p65"/>
            <p:cNvSpPr/>
            <p:nvPr>
              <p:custDataLst>
                <p:tags r:id="rId4"/>
              </p:custDataLst>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8" name="Google Shape;1152;p65"/>
          <p:cNvGrpSpPr/>
          <p:nvPr/>
        </p:nvGrpSpPr>
        <p:grpSpPr>
          <a:xfrm>
            <a:off x="-207645" y="2068195"/>
            <a:ext cx="2445385" cy="255270"/>
            <a:chOff x="6336019" y="3733725"/>
            <a:chExt cx="2566206" cy="351310"/>
          </a:xfrm>
        </p:grpSpPr>
        <p:sp>
          <p:nvSpPr>
            <p:cNvPr id="2" name="Google Shape;1153;p65"/>
            <p:cNvSpPr/>
            <p:nvPr>
              <p:custDataLst>
                <p:tags r:id="rId5"/>
              </p:custDataLst>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 name="Google Shape;1154;p65"/>
            <p:cNvSpPr/>
            <p:nvPr>
              <p:custDataLst>
                <p:tags r:id="rId6"/>
              </p:custDataLst>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 name="Google Shape;1155;p65"/>
            <p:cNvSpPr/>
            <p:nvPr>
              <p:custDataLst>
                <p:tags r:id="rId7"/>
              </p:custDataLst>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 name="Google Shape;1156;p65"/>
            <p:cNvSpPr/>
            <p:nvPr>
              <p:custDataLst>
                <p:tags r:id="rId8"/>
              </p:custDataLst>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6" name="文本框 5"/>
          <p:cNvSpPr txBox="1"/>
          <p:nvPr/>
        </p:nvSpPr>
        <p:spPr>
          <a:xfrm>
            <a:off x="2465705" y="2028825"/>
            <a:ext cx="4472940" cy="460375"/>
          </a:xfrm>
          <a:prstGeom prst="rect">
            <a:avLst/>
          </a:prstGeom>
          <a:noFill/>
        </p:spPr>
        <p:txBody>
          <a:bodyPr wrap="square" rtlCol="0">
            <a:spAutoFit/>
          </a:bodyPr>
          <a:lstStyle/>
          <a:p>
            <a:r>
              <a:rPr lang="zh-CN" altLang="en-US" sz="2400" dirty="0">
                <a:solidFill>
                  <a:schemeClr val="accent1"/>
                </a:solidFill>
                <a:effectLst>
                  <a:outerShdw blurRad="38100" dist="25400" dir="5400000" algn="ctr" rotWithShape="0">
                    <a:srgbClr val="6E747A">
                      <a:alpha val="43000"/>
                    </a:srgbClr>
                  </a:outerShdw>
                </a:effectLst>
              </a:rPr>
              <a:t>Short-term health monitorin</a:t>
            </a:r>
            <a:r>
              <a:rPr lang="en-US" altLang="zh-CN" sz="2400" dirty="0">
                <a:solidFill>
                  <a:schemeClr val="accent1"/>
                </a:solidFill>
                <a:effectLst>
                  <a:outerShdw blurRad="38100" dist="25400" dir="5400000" algn="ctr" rotWithShape="0">
                    <a:srgbClr val="6E747A">
                      <a:alpha val="43000"/>
                    </a:srgbClr>
                  </a:outerShdw>
                </a:effectLst>
              </a:rPr>
              <a:t>g</a:t>
            </a:r>
            <a:endParaRPr lang="en-US" altLang="zh-CN" sz="2400" dirty="0">
              <a:solidFill>
                <a:schemeClr val="accent1"/>
              </a:solidFill>
              <a:effectLst>
                <a:outerShdw blurRad="38100" dist="25400" dir="5400000" algn="ctr" rotWithShape="0">
                  <a:srgbClr val="6E747A">
                    <a:alpha val="43000"/>
                  </a:srgbClr>
                </a:outerShdw>
              </a:effectLst>
            </a:endParaRPr>
          </a:p>
        </p:txBody>
      </p:sp>
      <p:sp>
        <p:nvSpPr>
          <p:cNvPr id="7" name="文本框 6"/>
          <p:cNvSpPr txBox="1"/>
          <p:nvPr/>
        </p:nvSpPr>
        <p:spPr>
          <a:xfrm>
            <a:off x="3044825" y="2717800"/>
            <a:ext cx="4411345" cy="460375"/>
          </a:xfrm>
          <a:prstGeom prst="rect">
            <a:avLst/>
          </a:prstGeom>
          <a:noFill/>
        </p:spPr>
        <p:txBody>
          <a:bodyPr wrap="square" rtlCol="0">
            <a:spAutoFit/>
          </a:bodyPr>
          <a:lstStyle/>
          <a:p>
            <a:r>
              <a:rPr lang="zh-CN" altLang="en-US" sz="2400">
                <a:solidFill>
                  <a:schemeClr val="accent1"/>
                </a:solidFill>
                <a:effectLst>
                  <a:outerShdw blurRad="38100" dist="25400" dir="5400000" algn="ctr" rotWithShape="0">
                    <a:srgbClr val="6E747A">
                      <a:alpha val="43000"/>
                    </a:srgbClr>
                  </a:outerShdw>
                </a:effectLst>
              </a:rPr>
              <a:t>Long-term health monitoring</a:t>
            </a:r>
            <a:endParaRPr lang="zh-CN" altLang="en-US" sz="2400">
              <a:solidFill>
                <a:schemeClr val="accent1"/>
              </a:solidFill>
              <a:effectLst>
                <a:outerShdw blurRad="38100" dist="25400" dir="5400000" algn="ctr" rotWithShape="0">
                  <a:srgbClr val="6E747A">
                    <a:alpha val="43000"/>
                  </a:srgbClr>
                </a:outerShdw>
              </a:effectLst>
            </a:endParaRPr>
          </a:p>
        </p:txBody>
      </p:sp>
      <p:grpSp>
        <p:nvGrpSpPr>
          <p:cNvPr id="8" name="Google Shape;1152;p65"/>
          <p:cNvGrpSpPr/>
          <p:nvPr/>
        </p:nvGrpSpPr>
        <p:grpSpPr>
          <a:xfrm>
            <a:off x="-246380" y="3388360"/>
            <a:ext cx="3574415" cy="566420"/>
            <a:chOff x="6336019" y="3733725"/>
            <a:chExt cx="2566206" cy="351310"/>
          </a:xfrm>
        </p:grpSpPr>
        <p:sp>
          <p:nvSpPr>
            <p:cNvPr id="9" name="Google Shape;1153;p65"/>
            <p:cNvSpPr/>
            <p:nvPr>
              <p:custDataLst>
                <p:tags r:id="rId9"/>
              </p:custDataLst>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 name="Google Shape;1154;p65"/>
            <p:cNvSpPr/>
            <p:nvPr>
              <p:custDataLst>
                <p:tags r:id="rId10"/>
              </p:custDataLst>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1" name="Google Shape;1155;p65"/>
            <p:cNvSpPr/>
            <p:nvPr>
              <p:custDataLst>
                <p:tags r:id="rId11"/>
              </p:custDataLst>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156;p65"/>
            <p:cNvSpPr/>
            <p:nvPr>
              <p:custDataLst>
                <p:tags r:id="rId12"/>
              </p:custDataLst>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3" name="文本框 12"/>
          <p:cNvSpPr txBox="1"/>
          <p:nvPr/>
        </p:nvSpPr>
        <p:spPr>
          <a:xfrm>
            <a:off x="3482340" y="3494405"/>
            <a:ext cx="3780155" cy="460375"/>
          </a:xfrm>
          <a:prstGeom prst="rect">
            <a:avLst/>
          </a:prstGeom>
          <a:noFill/>
        </p:spPr>
        <p:txBody>
          <a:bodyPr wrap="square" rtlCol="0">
            <a:spAutoFit/>
          </a:bodyPr>
          <a:lstStyle/>
          <a:p>
            <a:r>
              <a:rPr lang="en-US" altLang="zh-CN" sz="2400" dirty="0">
                <a:solidFill>
                  <a:schemeClr val="accent1"/>
                </a:solidFill>
                <a:effectLst>
                  <a:outerShdw blurRad="38100" dist="25400" dir="5400000" algn="ctr" rotWithShape="0">
                    <a:srgbClr val="6E747A">
                      <a:alpha val="43000"/>
                    </a:srgbClr>
                  </a:outerShdw>
                </a:effectLst>
              </a:rPr>
              <a:t>O</a:t>
            </a:r>
            <a:r>
              <a:rPr lang="zh-CN" altLang="en-US" sz="2400" dirty="0">
                <a:solidFill>
                  <a:schemeClr val="accent1"/>
                </a:solidFill>
                <a:effectLst>
                  <a:outerShdw blurRad="38100" dist="25400" dir="5400000" algn="ctr" rotWithShape="0">
                    <a:srgbClr val="6E747A">
                      <a:alpha val="43000"/>
                    </a:srgbClr>
                  </a:outerShdw>
                </a:effectLst>
              </a:rPr>
              <a:t>verall objective</a:t>
            </a:r>
            <a:endParaRPr lang="zh-CN" altLang="en-US" sz="2400" dirty="0">
              <a:solidFill>
                <a:schemeClr val="accent1"/>
              </a:solidFill>
              <a:effectLst>
                <a:outerShdw blurRad="38100" dist="25400" dir="5400000" algn="ctr" rotWithShape="0">
                  <a:srgbClr val="6E747A">
                    <a:alpha val="43000"/>
                  </a:srgbClr>
                </a:outerShdw>
              </a:effectLst>
            </a:endParaRPr>
          </a:p>
        </p:txBody>
      </p:sp>
      <p:grpSp>
        <p:nvGrpSpPr>
          <p:cNvPr id="14" name="Google Shape;8931;p71"/>
          <p:cNvGrpSpPr/>
          <p:nvPr/>
        </p:nvGrpSpPr>
        <p:grpSpPr>
          <a:xfrm>
            <a:off x="679450" y="836295"/>
            <a:ext cx="825500" cy="702945"/>
            <a:chOff x="890400" y="4399350"/>
            <a:chExt cx="486600" cy="483150"/>
          </a:xfrm>
        </p:grpSpPr>
        <p:sp>
          <p:nvSpPr>
            <p:cNvPr id="15" name="Google Shape;8932;p71"/>
            <p:cNvSpPr/>
            <p:nvPr>
              <p:custDataLst>
                <p:tags r:id="rId13"/>
              </p:custDataLst>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6" name="Google Shape;8933;p71"/>
            <p:cNvSpPr/>
            <p:nvPr>
              <p:custDataLst>
                <p:tags r:id="rId14"/>
              </p:custDataLst>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7" name="Google Shape;8934;p71"/>
            <p:cNvSpPr/>
            <p:nvPr>
              <p:custDataLst>
                <p:tags r:id="rId15"/>
              </p:custDataLst>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750" fill="hold">
                                          <p:stCondLst>
                                            <p:cond delay="0"/>
                                          </p:stCondLst>
                                        </p:cTn>
                                        <p:tgtEl>
                                          <p:spTgt spid="6">
                                            <p:txEl>
                                              <p:pRg st="0" end="0"/>
                                            </p:txEl>
                                          </p:spTgt>
                                        </p:tgtEl>
                                        <p:attrNameLst>
                                          <p:attrName>style.visibility</p:attrName>
                                        </p:attrNameLst>
                                      </p:cBhvr>
                                      <p:to>
                                        <p:strVal val="visible"/>
                                      </p:to>
                                    </p:set>
                                    <p:animEffect transition="in" filter="fade">
                                      <p:cBhvr>
                                        <p:cTn id="7" dur="175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750" fill="hold">
                                          <p:stCondLst>
                                            <p:cond delay="0"/>
                                          </p:stCondLst>
                                        </p:cTn>
                                        <p:tgtEl>
                                          <p:spTgt spid="7">
                                            <p:txEl>
                                              <p:pRg st="0" end="0"/>
                                            </p:txEl>
                                          </p:spTgt>
                                        </p:tgtEl>
                                        <p:attrNameLst>
                                          <p:attrName>style.visibility</p:attrName>
                                        </p:attrNameLst>
                                      </p:cBhvr>
                                      <p:to>
                                        <p:strVal val="visible"/>
                                      </p:to>
                                    </p:set>
                                    <p:animEffect transition="in" filter="fade">
                                      <p:cBhvr>
                                        <p:cTn id="12" dur="175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0" presetClass="entr" presetSubtype="0" decel="70000" fill="hold" grpId="0" nodeType="clickEffect">
                                  <p:stCondLst>
                                    <p:cond delay="0"/>
                                  </p:stCondLst>
                                  <p:iterate type="lt">
                                    <p:tmPct val="10000"/>
                                  </p:iterate>
                                  <p:childTnLst>
                                    <p:set>
                                      <p:cBhvr>
                                        <p:cTn id="16" dur="855" fill="hold">
                                          <p:stCondLst>
                                            <p:cond delay="1"/>
                                          </p:stCondLst>
                                        </p:cTn>
                                        <p:tgtEl>
                                          <p:spTgt spid="13"/>
                                        </p:tgtEl>
                                        <p:attrNameLst>
                                          <p:attrName>style.visibility</p:attrName>
                                        </p:attrNameLst>
                                      </p:cBhvr>
                                      <p:to>
                                        <p:strVal val="visible"/>
                                      </p:to>
                                    </p:set>
                                    <p:anim to="" calcmode="lin" valueType="num">
                                      <p:cBhvr>
                                        <p:cTn id="17" dur="1" fill="hold">
                                          <p:stCondLst>
                                            <p:cond delay="0"/>
                                          </p:stCondLst>
                                        </p:cTn>
                                        <p:tgtEl>
                                          <p:spTgt spid="13"/>
                                        </p:tgtEl>
                                        <p:attrNameLst>
                                          <p:attrName>ppt_x</p:attrName>
                                        </p:attrNameLst>
                                      </p:cBhvr>
                                      <p:tavLst>
                                        <p:tav tm="0">
                                          <p:val>
                                            <p:strVal val="#ppt_x"/>
                                          </p:val>
                                        </p:tav>
                                        <p:tav tm="100000">
                                          <p:val>
                                            <p:strVal val="#ppt_x+0.15*sin(rand(0-360)+0)+2"/>
                                          </p:val>
                                        </p:tav>
                                      </p:tavLst>
                                    </p:anim>
                                    <p:anim to="" calcmode="lin" valueType="num">
                                      <p:cBhvr>
                                        <p:cTn id="18" dur="1" fill="hold">
                                          <p:stCondLst>
                                            <p:cond delay="0"/>
                                          </p:stCondLst>
                                        </p:cTn>
                                        <p:tgtEl>
                                          <p:spTgt spid="13"/>
                                        </p:tgtEl>
                                        <p:attrNameLst>
                                          <p:attrName>ppt_y</p:attrName>
                                        </p:attrNameLst>
                                      </p:cBhvr>
                                      <p:tavLst>
                                        <p:tav tm="0">
                                          <p:val>
                                            <p:strVal val="#ppt_y"/>
                                          </p:val>
                                        </p:tav>
                                        <p:tav tm="100000">
                                          <p:val>
                                            <p:strVal val="#ppt_y+0.15*sin(rand(0-360)+0)+2"/>
                                          </p:val>
                                        </p:tav>
                                      </p:tavLst>
                                    </p:anim>
                                    <p:anim to="" calcmode="lin" valueType="num">
                                      <p:cBhvr>
                                        <p:cTn id="19" dur="998" fill="hold">
                                          <p:stCondLst>
                                            <p:cond delay="2"/>
                                          </p:stCondLst>
                                        </p:cTn>
                                        <p:tgtEl>
                                          <p:spTgt spid="13"/>
                                        </p:tgtEl>
                                        <p:attrNameLst>
                                          <p:attrName>style.opacity</p:attrName>
                                        </p:attrNameLst>
                                      </p:cBhvr>
                                      <p:tavLst>
                                        <p:tav tm="0">
                                          <p:val>
                                            <p:fltVal val="0"/>
                                          </p:val>
                                        </p:tav>
                                        <p:tav tm="100000">
                                          <p:val>
                                            <p:fltVal val="1"/>
                                          </p:val>
                                        </p:tav>
                                      </p:tavLst>
                                    </p:anim>
                                    <p:animScale>
                                      <p:cBhvr>
                                        <p:cTn id="20" dur="998" fill="hold">
                                          <p:stCondLst>
                                            <p:cond delay="1"/>
                                          </p:stCondLst>
                                        </p:cTn>
                                        <p:tgtEl>
                                          <p:spTgt spid="13"/>
                                        </p:tgtEl>
                                      </p:cBhvr>
                                      <p:from x="500000" y="500000"/>
                                      <p:to x="100000" y="100000"/>
                                    </p:animScale>
                                    <p:anim to="" calcmode="lin" valueType="num">
                                      <p:cBhvr>
                                        <p:cTn id="21" dur="714" fill="hold">
                                          <p:stCondLst>
                                            <p:cond delay="286"/>
                                          </p:stCondLst>
                                        </p:cTn>
                                        <p:tgtEl>
                                          <p:spTgt spid="13"/>
                                        </p:tgtEl>
                                        <p:attrNameLst>
                                          <p:attrName>ppt_x</p:attrName>
                                        </p:attrNameLst>
                                      </p:cBhvr>
                                      <p:tavLst>
                                        <p:tav tm="0">
                                          <p:val>
                                            <p:strVal val="ppt_x-2"/>
                                          </p:val>
                                        </p:tav>
                                        <p:tav tm="100000">
                                          <p:val>
                                            <p:strVal val="#ppt_x"/>
                                          </p:val>
                                        </p:tav>
                                      </p:tavLst>
                                    </p:anim>
                                    <p:anim to="" calcmode="lin" valueType="num">
                                      <p:cBhvr>
                                        <p:cTn id="22" dur="714" fill="hold">
                                          <p:stCondLst>
                                            <p:cond delay="286"/>
                                          </p:stCondLst>
                                        </p:cTn>
                                        <p:tgtEl>
                                          <p:spTgt spid="13"/>
                                        </p:tgtEl>
                                        <p:attrNameLst>
                                          <p:attrName>ppt_y</p:attrName>
                                        </p:attrNameLst>
                                      </p:cBhvr>
                                      <p:tavLst>
                                        <p:tav tm="0">
                                          <p:val>
                                            <p:strVal val="ppt_y-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ldLvl="0" build="allAtOnce"/>
      <p:bldP spid="6" grpId="1"/>
      <p:bldP spid="7" grpId="0" bldLvl="0" build="allAtOnce"/>
      <p:bldP spid="7" grpId="1"/>
      <p:bldP spid="13"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7753"/>
        <p:cNvGrpSpPr/>
        <p:nvPr/>
      </p:nvGrpSpPr>
      <p:grpSpPr>
        <a:xfrm>
          <a:off x="0" y="0"/>
          <a:ext cx="0" cy="0"/>
          <a:chOff x="0" y="0"/>
          <a:chExt cx="0" cy="0"/>
        </a:xfrm>
      </p:grpSpPr>
      <p:grpSp>
        <p:nvGrpSpPr>
          <p:cNvPr id="7754" name="Google Shape;7754;p68"/>
          <p:cNvGrpSpPr/>
          <p:nvPr/>
        </p:nvGrpSpPr>
        <p:grpSpPr>
          <a:xfrm>
            <a:off x="702088" y="3155922"/>
            <a:ext cx="2390414" cy="1024800"/>
            <a:chOff x="728925" y="3296613"/>
            <a:chExt cx="2390414" cy="1024800"/>
          </a:xfrm>
        </p:grpSpPr>
        <p:grpSp>
          <p:nvGrpSpPr>
            <p:cNvPr id="7755" name="Google Shape;7755;p68"/>
            <p:cNvGrpSpPr/>
            <p:nvPr/>
          </p:nvGrpSpPr>
          <p:grpSpPr>
            <a:xfrm>
              <a:off x="728925" y="3619800"/>
              <a:ext cx="2390414" cy="500893"/>
              <a:chOff x="728925" y="3619800"/>
              <a:chExt cx="2390414" cy="500893"/>
            </a:xfrm>
          </p:grpSpPr>
          <p:sp>
            <p:nvSpPr>
              <p:cNvPr id="7756" name="Google Shape;7756;p68"/>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57" name="Google Shape;7757;p68"/>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58" name="Google Shape;7758;p68"/>
            <p:cNvGrpSpPr/>
            <p:nvPr/>
          </p:nvGrpSpPr>
          <p:grpSpPr>
            <a:xfrm>
              <a:off x="1348050" y="3296613"/>
              <a:ext cx="1706152" cy="1024800"/>
              <a:chOff x="1348050" y="3296613"/>
              <a:chExt cx="1706152" cy="1024800"/>
            </a:xfrm>
          </p:grpSpPr>
          <p:sp>
            <p:nvSpPr>
              <p:cNvPr id="7759" name="Google Shape;7759;p68"/>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60" name="Google Shape;7760;p68"/>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61" name="Google Shape;7761;p68"/>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62" name="Google Shape;7762;p68"/>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7763" name="Google Shape;7763;p68"/>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7764" name="Google Shape;7764;p68"/>
            <p:cNvGrpSpPr/>
            <p:nvPr/>
          </p:nvGrpSpPr>
          <p:grpSpPr>
            <a:xfrm>
              <a:off x="1455707" y="3654858"/>
              <a:ext cx="1491150" cy="417657"/>
              <a:chOff x="1455707" y="3654858"/>
              <a:chExt cx="1491150" cy="417657"/>
            </a:xfrm>
          </p:grpSpPr>
          <p:sp>
            <p:nvSpPr>
              <p:cNvPr id="7765" name="Google Shape;7765;p68"/>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6" name="Google Shape;7766;p68"/>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7" name="Google Shape;7767;p68"/>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8" name="Google Shape;7768;p68"/>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69" name="Google Shape;7769;p68"/>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0" name="Google Shape;7770;p68"/>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1" name="Google Shape;7771;p68"/>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2" name="Google Shape;7772;p68"/>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3" name="Google Shape;7773;p68"/>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4" name="Google Shape;7774;p68"/>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5" name="Google Shape;7775;p68"/>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6" name="Google Shape;7776;p68"/>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7" name="Google Shape;7777;p68"/>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8" name="Google Shape;7778;p68"/>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79" name="Google Shape;7779;p68"/>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0" name="Google Shape;7780;p68"/>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1" name="Google Shape;7781;p68"/>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2" name="Google Shape;7782;p68"/>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3" name="Google Shape;7783;p68"/>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4" name="Google Shape;7784;p68"/>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7785" name="Google Shape;7785;p68"/>
          <p:cNvGraphicFramePr/>
          <p:nvPr/>
        </p:nvGraphicFramePr>
        <p:xfrm>
          <a:off x="5937787" y="2153834"/>
          <a:ext cx="3000000" cy="3000000"/>
        </p:xfrm>
        <a:graphic>
          <a:graphicData uri="http://schemas.openxmlformats.org/drawingml/2006/table">
            <a:tbl>
              <a:tblPr>
                <a:noFill/>
                <a:tableStyleId>{151AAE09-C6B5-415E-804E-75A328A00477}</a:tableStyleId>
              </a:tblPr>
              <a:tblGrid>
                <a:gridCol w="626025"/>
                <a:gridCol w="626025"/>
                <a:gridCol w="626025"/>
                <a:gridCol w="626025"/>
              </a:tblGrid>
              <a:tr h="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r>
              <a:tr h="217150">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panose="00000500000000000000"/>
                        <a:ea typeface="Amatic SC" panose="00000500000000000000"/>
                        <a:cs typeface="Amatic SC" panose="00000500000000000000"/>
                        <a:sym typeface="Amatic SC" panose="00000500000000000000"/>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tr>
            </a:tbl>
          </a:graphicData>
        </a:graphic>
      </p:graphicFrame>
      <p:grpSp>
        <p:nvGrpSpPr>
          <p:cNvPr id="7786" name="Google Shape;7786;p68"/>
          <p:cNvGrpSpPr/>
          <p:nvPr/>
        </p:nvGrpSpPr>
        <p:grpSpPr>
          <a:xfrm>
            <a:off x="710464" y="981599"/>
            <a:ext cx="2396505" cy="976502"/>
            <a:chOff x="749309" y="1112739"/>
            <a:chExt cx="2371603" cy="976502"/>
          </a:xfrm>
        </p:grpSpPr>
        <p:grpSp>
          <p:nvGrpSpPr>
            <p:cNvPr id="7787" name="Google Shape;7787;p68"/>
            <p:cNvGrpSpPr/>
            <p:nvPr/>
          </p:nvGrpSpPr>
          <p:grpSpPr>
            <a:xfrm>
              <a:off x="1092126" y="1112739"/>
              <a:ext cx="2028786" cy="975464"/>
              <a:chOff x="1092126" y="1112739"/>
              <a:chExt cx="2028786" cy="975464"/>
            </a:xfrm>
          </p:grpSpPr>
          <p:sp>
            <p:nvSpPr>
              <p:cNvPr id="7788" name="Google Shape;7788;p68"/>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89" name="Google Shape;7789;p68"/>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0" name="Google Shape;7790;p68"/>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1" name="Google Shape;7791;p68"/>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2" name="Google Shape;7792;p68"/>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3" name="Google Shape;7793;p68"/>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4" name="Google Shape;7794;p68"/>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5" name="Google Shape;7795;p68"/>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6" name="Google Shape;7796;p68"/>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7" name="Google Shape;7797;p68"/>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8" name="Google Shape;7798;p68"/>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799" name="Google Shape;7799;p68"/>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0" name="Google Shape;7800;p68"/>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1" name="Google Shape;7801;p68"/>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2" name="Google Shape;7802;p68"/>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3" name="Google Shape;7803;p68"/>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4" name="Google Shape;7804;p68"/>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5" name="Google Shape;7805;p68"/>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6" name="Google Shape;7806;p68"/>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7" name="Google Shape;7807;p68"/>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8" name="Google Shape;7808;p68"/>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09" name="Google Shape;7809;p68"/>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0" name="Google Shape;7810;p68"/>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1" name="Google Shape;7811;p68"/>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12" name="Google Shape;7812;p68"/>
            <p:cNvGrpSpPr/>
            <p:nvPr/>
          </p:nvGrpSpPr>
          <p:grpSpPr>
            <a:xfrm>
              <a:off x="749309" y="1112739"/>
              <a:ext cx="314700" cy="975464"/>
              <a:chOff x="749309" y="1112739"/>
              <a:chExt cx="314700" cy="975464"/>
            </a:xfrm>
          </p:grpSpPr>
          <p:sp>
            <p:nvSpPr>
              <p:cNvPr id="7813" name="Google Shape;7813;p68"/>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4" name="Google Shape;7814;p68"/>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5" name="Google Shape;7815;p68"/>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6" name="Google Shape;7816;p68"/>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817" name="Google Shape;7817;p6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8" name="Google Shape;7818;p6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19" name="Google Shape;7819;p6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0" name="Google Shape;7820;p6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aphicFrame>
        <p:nvGraphicFramePr>
          <p:cNvPr id="7821" name="Google Shape;7821;p68"/>
          <p:cNvGraphicFramePr/>
          <p:nvPr/>
        </p:nvGraphicFramePr>
        <p:xfrm>
          <a:off x="5937812" y="981584"/>
          <a:ext cx="3000000" cy="3000000"/>
        </p:xfrm>
        <a:graphic>
          <a:graphicData uri="http://schemas.openxmlformats.org/drawingml/2006/table">
            <a:tbl>
              <a:tblPr>
                <a:noFill/>
                <a:tableStyleId>{151AAE09-C6B5-415E-804E-75A328A00477}</a:tableStyleId>
              </a:tblPr>
              <a:tblGrid>
                <a:gridCol w="626025"/>
                <a:gridCol w="626025"/>
                <a:gridCol w="626025"/>
                <a:gridCol w="626025"/>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aphicFrame>
        <p:nvGraphicFramePr>
          <p:cNvPr id="7822" name="Google Shape;7822;p68"/>
          <p:cNvGraphicFramePr/>
          <p:nvPr/>
        </p:nvGraphicFramePr>
        <p:xfrm>
          <a:off x="3358675" y="2153834"/>
          <a:ext cx="3000000" cy="3000000"/>
        </p:xfrm>
        <a:graphic>
          <a:graphicData uri="http://schemas.openxmlformats.org/drawingml/2006/table">
            <a:tbl>
              <a:tblPr>
                <a:noFill/>
                <a:tableStyleId>{151AAE09-C6B5-415E-804E-75A328A00477}</a:tableStyleId>
              </a:tblPr>
              <a:tblGrid>
                <a:gridCol w="590850"/>
                <a:gridCol w="590850"/>
                <a:gridCol w="590850"/>
                <a:gridCol w="590850"/>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r>
            </a:tbl>
          </a:graphicData>
        </a:graphic>
      </p:graphicFrame>
      <p:grpSp>
        <p:nvGrpSpPr>
          <p:cNvPr id="7823" name="Google Shape;7823;p68"/>
          <p:cNvGrpSpPr/>
          <p:nvPr/>
        </p:nvGrpSpPr>
        <p:grpSpPr>
          <a:xfrm>
            <a:off x="3360661" y="3144795"/>
            <a:ext cx="2363377" cy="1047062"/>
            <a:chOff x="3358399" y="3285485"/>
            <a:chExt cx="2363377" cy="1047062"/>
          </a:xfrm>
        </p:grpSpPr>
        <p:grpSp>
          <p:nvGrpSpPr>
            <p:cNvPr id="7824" name="Google Shape;7824;p68"/>
            <p:cNvGrpSpPr/>
            <p:nvPr/>
          </p:nvGrpSpPr>
          <p:grpSpPr>
            <a:xfrm>
              <a:off x="3358412" y="3285485"/>
              <a:ext cx="2363244" cy="139500"/>
              <a:chOff x="3358412" y="3285485"/>
              <a:chExt cx="2363244" cy="139500"/>
            </a:xfrm>
          </p:grpSpPr>
          <p:sp>
            <p:nvSpPr>
              <p:cNvPr id="7825" name="Google Shape;7825;p68"/>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6" name="Google Shape;7826;p68"/>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7" name="Google Shape;7827;p68"/>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8" name="Google Shape;7828;p68"/>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29" name="Google Shape;7829;p68"/>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0" name="Google Shape;7830;p68"/>
            <p:cNvGrpSpPr/>
            <p:nvPr/>
          </p:nvGrpSpPr>
          <p:grpSpPr>
            <a:xfrm>
              <a:off x="3358412" y="3466996"/>
              <a:ext cx="2363244" cy="139500"/>
              <a:chOff x="3358412" y="3466996"/>
              <a:chExt cx="2363244" cy="139500"/>
            </a:xfrm>
          </p:grpSpPr>
          <p:sp>
            <p:nvSpPr>
              <p:cNvPr id="7831" name="Google Shape;7831;p68"/>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2" name="Google Shape;7832;p68"/>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3" name="Google Shape;7833;p68"/>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4" name="Google Shape;7834;p68"/>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5" name="Google Shape;7835;p68"/>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36" name="Google Shape;7836;p68"/>
            <p:cNvGrpSpPr/>
            <p:nvPr/>
          </p:nvGrpSpPr>
          <p:grpSpPr>
            <a:xfrm>
              <a:off x="3358412" y="3648507"/>
              <a:ext cx="2363244" cy="139500"/>
              <a:chOff x="3358412" y="3648507"/>
              <a:chExt cx="2363244" cy="139500"/>
            </a:xfrm>
          </p:grpSpPr>
          <p:sp>
            <p:nvSpPr>
              <p:cNvPr id="7837" name="Google Shape;7837;p68"/>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8" name="Google Shape;7838;p68"/>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39" name="Google Shape;7839;p68"/>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0" name="Google Shape;7840;p68"/>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1" name="Google Shape;7841;p68"/>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2" name="Google Shape;7842;p68"/>
            <p:cNvGrpSpPr/>
            <p:nvPr/>
          </p:nvGrpSpPr>
          <p:grpSpPr>
            <a:xfrm>
              <a:off x="3358412" y="3830018"/>
              <a:ext cx="2363244" cy="139500"/>
              <a:chOff x="3358412" y="3830018"/>
              <a:chExt cx="2363244" cy="139500"/>
            </a:xfrm>
          </p:grpSpPr>
          <p:sp>
            <p:nvSpPr>
              <p:cNvPr id="7843" name="Google Shape;7843;p68"/>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4" name="Google Shape;7844;p68"/>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5" name="Google Shape;7845;p68"/>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6" name="Google Shape;7846;p68"/>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47" name="Google Shape;7847;p68"/>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48" name="Google Shape;7848;p68"/>
            <p:cNvGrpSpPr/>
            <p:nvPr/>
          </p:nvGrpSpPr>
          <p:grpSpPr>
            <a:xfrm>
              <a:off x="3358399" y="4011514"/>
              <a:ext cx="2363377" cy="139537"/>
              <a:chOff x="3294800" y="4134603"/>
              <a:chExt cx="2638876" cy="152400"/>
            </a:xfrm>
          </p:grpSpPr>
          <p:sp>
            <p:nvSpPr>
              <p:cNvPr id="7849" name="Google Shape;7849;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0" name="Google Shape;7850;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1" name="Google Shape;7851;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2" name="Google Shape;7852;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3" name="Google Shape;7853;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54" name="Google Shape;7854;p68"/>
            <p:cNvGrpSpPr/>
            <p:nvPr/>
          </p:nvGrpSpPr>
          <p:grpSpPr>
            <a:xfrm>
              <a:off x="3358399" y="4193010"/>
              <a:ext cx="2363377" cy="139537"/>
              <a:chOff x="3294800" y="4134603"/>
              <a:chExt cx="2638876" cy="152400"/>
            </a:xfrm>
          </p:grpSpPr>
          <p:sp>
            <p:nvSpPr>
              <p:cNvPr id="7855" name="Google Shape;7855;p68"/>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6" name="Google Shape;7856;p68"/>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7" name="Google Shape;7857;p68"/>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8" name="Google Shape;7858;p68"/>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59" name="Google Shape;7859;p68"/>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aphicFrame>
        <p:nvGraphicFramePr>
          <p:cNvPr id="7860" name="Google Shape;7860;p68"/>
          <p:cNvGraphicFramePr/>
          <p:nvPr/>
        </p:nvGraphicFramePr>
        <p:xfrm>
          <a:off x="711463" y="2153834"/>
          <a:ext cx="3000000" cy="3000000"/>
        </p:xfrm>
        <a:graphic>
          <a:graphicData uri="http://schemas.openxmlformats.org/drawingml/2006/table">
            <a:tbl>
              <a:tblPr>
                <a:noFill/>
                <a:tableStyleId>{151AAE09-C6B5-415E-804E-75A328A00477}</a:tableStyleId>
              </a:tblPr>
              <a:tblGrid>
                <a:gridCol w="592450"/>
                <a:gridCol w="592450"/>
                <a:gridCol w="592450"/>
                <a:gridCol w="592450"/>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r>
            </a:tbl>
          </a:graphicData>
        </a:graphic>
      </p:graphicFrame>
      <p:grpSp>
        <p:nvGrpSpPr>
          <p:cNvPr id="7861" name="Google Shape;7861;p68"/>
          <p:cNvGrpSpPr/>
          <p:nvPr/>
        </p:nvGrpSpPr>
        <p:grpSpPr>
          <a:xfrm>
            <a:off x="4161132" y="2557649"/>
            <a:ext cx="1302095" cy="60959"/>
            <a:chOff x="3558802" y="4011427"/>
            <a:chExt cx="1866000" cy="111300"/>
          </a:xfrm>
        </p:grpSpPr>
        <p:sp>
          <p:nvSpPr>
            <p:cNvPr id="7862" name="Google Shape;7862;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3" name="Google Shape;7863;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4" name="Google Shape;7864;p68"/>
          <p:cNvGrpSpPr/>
          <p:nvPr/>
        </p:nvGrpSpPr>
        <p:grpSpPr>
          <a:xfrm>
            <a:off x="4706620" y="2839808"/>
            <a:ext cx="914340" cy="60959"/>
            <a:chOff x="3558802" y="4011427"/>
            <a:chExt cx="1866000" cy="111300"/>
          </a:xfrm>
        </p:grpSpPr>
        <p:sp>
          <p:nvSpPr>
            <p:cNvPr id="7865" name="Google Shape;7865;p68"/>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66" name="Google Shape;7866;p68"/>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67" name="Google Shape;7867;p68"/>
          <p:cNvGrpSpPr/>
          <p:nvPr/>
        </p:nvGrpSpPr>
        <p:grpSpPr>
          <a:xfrm>
            <a:off x="5871419" y="3167606"/>
            <a:ext cx="2522867" cy="1001454"/>
            <a:chOff x="1904318" y="789980"/>
            <a:chExt cx="1489472" cy="606868"/>
          </a:xfrm>
        </p:grpSpPr>
        <p:cxnSp>
          <p:nvCxnSpPr>
            <p:cNvPr id="7868" name="Google Shape;7868;p6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69" name="Google Shape;7869;p6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7870" name="Google Shape;7870;p6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7871" name="Google Shape;7871;p68"/>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JANUARY</a:t>
              </a:r>
              <a:endParaRPr sz="400">
                <a:solidFill>
                  <a:srgbClr val="E3E9ED"/>
                </a:solidFill>
              </a:endParaRPr>
            </a:p>
          </p:txBody>
        </p:sp>
        <p:sp>
          <p:nvSpPr>
            <p:cNvPr id="7872" name="Google Shape;7872;p68"/>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FEBRUARY</a:t>
              </a:r>
              <a:endParaRPr sz="400">
                <a:solidFill>
                  <a:srgbClr val="E3E9ED"/>
                </a:solidFill>
              </a:endParaRPr>
            </a:p>
          </p:txBody>
        </p:sp>
        <p:sp>
          <p:nvSpPr>
            <p:cNvPr id="7873" name="Google Shape;7873;p68"/>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MARCH</a:t>
              </a:r>
              <a:endParaRPr sz="400">
                <a:solidFill>
                  <a:srgbClr val="E3E9ED"/>
                </a:solidFill>
              </a:endParaRPr>
            </a:p>
          </p:txBody>
        </p:sp>
        <p:sp>
          <p:nvSpPr>
            <p:cNvPr id="7874" name="Google Shape;7874;p68"/>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GB" sz="400">
                  <a:solidFill>
                    <a:srgbClr val="E3E9ED"/>
                  </a:solidFill>
                </a:rPr>
                <a:t>APRIL</a:t>
              </a:r>
              <a:endParaRPr sz="400">
                <a:solidFill>
                  <a:srgbClr val="E3E9ED"/>
                </a:solidFill>
              </a:endParaRPr>
            </a:p>
          </p:txBody>
        </p:sp>
        <p:sp>
          <p:nvSpPr>
            <p:cNvPr id="7875" name="Google Shape;7875;p6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6" name="Google Shape;7876;p6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7" name="Google Shape;7877;p6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8" name="Google Shape;7878;p6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79" name="Google Shape;7879;p6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0" name="Google Shape;7880;p6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881" name="Google Shape;7881;p68"/>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GB" sz="400">
                  <a:solidFill>
                    <a:srgbClr val="E3E9ED"/>
                  </a:solidFill>
                </a:rPr>
                <a:t>PHASE 1</a:t>
              </a:r>
              <a:endParaRPr sz="400">
                <a:solidFill>
                  <a:srgbClr val="E3E9ED"/>
                </a:solidFill>
              </a:endParaRPr>
            </a:p>
          </p:txBody>
        </p:sp>
        <p:sp>
          <p:nvSpPr>
            <p:cNvPr id="7882" name="Google Shape;7882;p68"/>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1</a:t>
              </a:r>
              <a:endParaRPr sz="400">
                <a:solidFill>
                  <a:srgbClr val="E3E9ED"/>
                </a:solidFill>
              </a:endParaRPr>
            </a:p>
          </p:txBody>
        </p:sp>
        <p:sp>
          <p:nvSpPr>
            <p:cNvPr id="7883" name="Google Shape;7883;p68"/>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GB" sz="400">
                  <a:solidFill>
                    <a:srgbClr val="E3E9ED"/>
                  </a:solidFill>
                </a:rPr>
                <a:t>Task 2</a:t>
              </a:r>
              <a:endParaRPr sz="400">
                <a:solidFill>
                  <a:srgbClr val="E3E9ED"/>
                </a:solidFill>
              </a:endParaRPr>
            </a:p>
          </p:txBody>
        </p:sp>
        <p:sp>
          <p:nvSpPr>
            <p:cNvPr id="7884" name="Google Shape;7884;p6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885" name="Google Shape;7885;p68"/>
          <p:cNvGrpSpPr/>
          <p:nvPr/>
        </p:nvGrpSpPr>
        <p:grpSpPr>
          <a:xfrm>
            <a:off x="3355824" y="951642"/>
            <a:ext cx="2363393" cy="1005865"/>
            <a:chOff x="3292400" y="1193188"/>
            <a:chExt cx="2615240" cy="1131075"/>
          </a:xfrm>
        </p:grpSpPr>
        <p:sp>
          <p:nvSpPr>
            <p:cNvPr id="7886" name="Google Shape;7886;p68"/>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87" name="Google Shape;7887;p68"/>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888" name="Google Shape;7888;p68"/>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JANUARY</a:t>
              </a:r>
              <a:endParaRPr sz="400">
                <a:solidFill>
                  <a:srgbClr val="FFFFFF"/>
                </a:solidFill>
              </a:endParaRPr>
            </a:p>
          </p:txBody>
        </p:sp>
        <p:sp>
          <p:nvSpPr>
            <p:cNvPr id="7889" name="Google Shape;7889;p68"/>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FEBRUARY</a:t>
              </a:r>
              <a:endParaRPr sz="400">
                <a:solidFill>
                  <a:srgbClr val="FFFFFF"/>
                </a:solidFill>
              </a:endParaRPr>
            </a:p>
          </p:txBody>
        </p:sp>
        <p:sp>
          <p:nvSpPr>
            <p:cNvPr id="7890" name="Google Shape;7890;p68"/>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MARCH</a:t>
              </a:r>
              <a:endParaRPr sz="400">
                <a:solidFill>
                  <a:srgbClr val="FFFFFF"/>
                </a:solidFill>
              </a:endParaRPr>
            </a:p>
          </p:txBody>
        </p:sp>
        <p:sp>
          <p:nvSpPr>
            <p:cNvPr id="7891" name="Google Shape;7891;p68"/>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APRIL</a:t>
              </a:r>
              <a:endParaRPr sz="400">
                <a:solidFill>
                  <a:srgbClr val="FFFFFF"/>
                </a:solidFill>
              </a:endParaRPr>
            </a:p>
          </p:txBody>
        </p:sp>
        <p:sp>
          <p:nvSpPr>
            <p:cNvPr id="7892" name="Google Shape;7892;p68"/>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MAY</a:t>
              </a:r>
              <a:endParaRPr sz="400">
                <a:solidFill>
                  <a:srgbClr val="FFFFFF"/>
                </a:solidFill>
              </a:endParaRPr>
            </a:p>
          </p:txBody>
        </p:sp>
        <p:sp>
          <p:nvSpPr>
            <p:cNvPr id="7893" name="Google Shape;7893;p68"/>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GB" sz="400">
                  <a:solidFill>
                    <a:srgbClr val="FFFFFF"/>
                  </a:solidFill>
                </a:rPr>
                <a:t>JUNE</a:t>
              </a:r>
              <a:endParaRPr sz="400">
                <a:solidFill>
                  <a:srgbClr val="FFFFFF"/>
                </a:solidFill>
              </a:endParaRPr>
            </a:p>
          </p:txBody>
        </p:sp>
        <p:sp>
          <p:nvSpPr>
            <p:cNvPr id="7894" name="Google Shape;7894;p68"/>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1</a:t>
              </a:r>
              <a:endParaRPr sz="400">
                <a:solidFill>
                  <a:srgbClr val="FFFFFF"/>
                </a:solidFill>
              </a:endParaRPr>
            </a:p>
          </p:txBody>
        </p:sp>
        <p:sp>
          <p:nvSpPr>
            <p:cNvPr id="7895" name="Google Shape;7895;p68"/>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GB" sz="400">
                  <a:solidFill>
                    <a:srgbClr val="FFFFFF"/>
                  </a:solidFill>
                </a:rPr>
                <a:t>PHASE 2</a:t>
              </a:r>
              <a:endParaRPr sz="400">
                <a:solidFill>
                  <a:srgbClr val="FFFFFF"/>
                </a:solidFill>
              </a:endParaRPr>
            </a:p>
          </p:txBody>
        </p:sp>
        <p:sp>
          <p:nvSpPr>
            <p:cNvPr id="7896" name="Google Shape;7896;p68"/>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7897" name="Google Shape;7897;p68"/>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sp>
          <p:nvSpPr>
            <p:cNvPr id="7898" name="Google Shape;7898;p68"/>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1</a:t>
              </a:r>
              <a:endParaRPr sz="400">
                <a:solidFill>
                  <a:srgbClr val="FFFFFF"/>
                </a:solidFill>
              </a:endParaRPr>
            </a:p>
          </p:txBody>
        </p:sp>
        <p:sp>
          <p:nvSpPr>
            <p:cNvPr id="7899" name="Google Shape;7899;p68"/>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GB" sz="400">
                  <a:solidFill>
                    <a:srgbClr val="FFFFFF"/>
                  </a:solidFill>
                </a:rPr>
                <a:t>Task 2</a:t>
              </a:r>
              <a:endParaRPr sz="400">
                <a:solidFill>
                  <a:srgbClr val="FFFFFF"/>
                </a:solidFill>
              </a:endParaRPr>
            </a:p>
          </p:txBody>
        </p:sp>
        <p:grpSp>
          <p:nvGrpSpPr>
            <p:cNvPr id="7900" name="Google Shape;7900;p68"/>
            <p:cNvGrpSpPr/>
            <p:nvPr/>
          </p:nvGrpSpPr>
          <p:grpSpPr>
            <a:xfrm>
              <a:off x="3748438" y="1378608"/>
              <a:ext cx="2159202" cy="903971"/>
              <a:chOff x="1683525" y="2179850"/>
              <a:chExt cx="4519050" cy="2134525"/>
            </a:xfrm>
          </p:grpSpPr>
          <p:sp>
            <p:nvSpPr>
              <p:cNvPr id="7901" name="Google Shape;7901;p6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02" name="Google Shape;7902;p6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03" name="Google Shape;7903;p6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04" name="Google Shape;7904;p6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05" name="Google Shape;7905;p6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06" name="Google Shape;7906;p6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07" name="Google Shape;7907;p6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08" name="Google Shape;7908;p6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09" name="Google Shape;7909;p6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0" name="Google Shape;7910;p6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1" name="Google Shape;7911;p6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7912" name="Google Shape;7912;p6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916"/>
        <p:cNvGrpSpPr/>
        <p:nvPr/>
      </p:nvGrpSpPr>
      <p:grpSpPr>
        <a:xfrm>
          <a:off x="0" y="0"/>
          <a:ext cx="0" cy="0"/>
          <a:chOff x="0" y="0"/>
          <a:chExt cx="0" cy="0"/>
        </a:xfrm>
      </p:grpSpPr>
      <p:grpSp>
        <p:nvGrpSpPr>
          <p:cNvPr id="7917" name="Google Shape;7917;p69"/>
          <p:cNvGrpSpPr/>
          <p:nvPr/>
        </p:nvGrpSpPr>
        <p:grpSpPr>
          <a:xfrm>
            <a:off x="4796690" y="970938"/>
            <a:ext cx="745431" cy="718863"/>
            <a:chOff x="4249973" y="1201875"/>
            <a:chExt cx="1958568" cy="1888762"/>
          </a:xfrm>
        </p:grpSpPr>
        <p:sp>
          <p:nvSpPr>
            <p:cNvPr id="7918" name="Google Shape;7918;p69"/>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19" name="Google Shape;7919;p69"/>
            <p:cNvGrpSpPr/>
            <p:nvPr/>
          </p:nvGrpSpPr>
          <p:grpSpPr>
            <a:xfrm>
              <a:off x="5853086" y="1789142"/>
              <a:ext cx="355454" cy="1048099"/>
              <a:chOff x="5576108" y="2016725"/>
              <a:chExt cx="565200" cy="1666560"/>
            </a:xfrm>
          </p:grpSpPr>
          <p:sp>
            <p:nvSpPr>
              <p:cNvPr id="7920" name="Google Shape;7920;p69"/>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921" name="Google Shape;7921;p6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22" name="Google Shape;7922;p69"/>
            <p:cNvGrpSpPr/>
            <p:nvPr/>
          </p:nvGrpSpPr>
          <p:grpSpPr>
            <a:xfrm>
              <a:off x="4869455" y="2691676"/>
              <a:ext cx="1013897" cy="398961"/>
              <a:chOff x="4012057" y="3451825"/>
              <a:chExt cx="1612175" cy="634379"/>
            </a:xfrm>
          </p:grpSpPr>
          <p:sp>
            <p:nvSpPr>
              <p:cNvPr id="7923" name="Google Shape;7923;p69"/>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924" name="Google Shape;7924;p6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25" name="Google Shape;7925;p69"/>
            <p:cNvGrpSpPr/>
            <p:nvPr/>
          </p:nvGrpSpPr>
          <p:grpSpPr>
            <a:xfrm>
              <a:off x="4276937" y="2155961"/>
              <a:ext cx="651965" cy="891358"/>
              <a:chOff x="3069908" y="2599997"/>
              <a:chExt cx="1036675" cy="1417328"/>
            </a:xfrm>
          </p:grpSpPr>
          <p:sp>
            <p:nvSpPr>
              <p:cNvPr id="7926" name="Google Shape;7926;p69"/>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927" name="Google Shape;7927;p6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28" name="Google Shape;7928;p69"/>
            <p:cNvGrpSpPr/>
            <p:nvPr/>
          </p:nvGrpSpPr>
          <p:grpSpPr>
            <a:xfrm>
              <a:off x="5054918" y="1201875"/>
              <a:ext cx="999548" cy="602711"/>
              <a:chOff x="4306958" y="1082925"/>
              <a:chExt cx="1589359" cy="958358"/>
            </a:xfrm>
          </p:grpSpPr>
          <p:sp>
            <p:nvSpPr>
              <p:cNvPr id="7929" name="Google Shape;7929;p69"/>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930" name="Google Shape;7930;p6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31" name="Google Shape;7931;p69"/>
            <p:cNvGrpSpPr/>
            <p:nvPr/>
          </p:nvGrpSpPr>
          <p:grpSpPr>
            <a:xfrm>
              <a:off x="4249973" y="1303451"/>
              <a:ext cx="799317" cy="841334"/>
              <a:chOff x="3027033" y="1244439"/>
              <a:chExt cx="1270977" cy="1337786"/>
            </a:xfrm>
          </p:grpSpPr>
          <p:sp>
            <p:nvSpPr>
              <p:cNvPr id="7932" name="Google Shape;7932;p69"/>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panose="02000000000000000000"/>
                  <a:ea typeface="Roboto Medium" panose="02000000000000000000"/>
                  <a:cs typeface="Roboto Medium" panose="02000000000000000000"/>
                  <a:sym typeface="Roboto Medium" panose="02000000000000000000"/>
                </a:endParaRPr>
              </a:p>
            </p:txBody>
          </p:sp>
          <p:sp>
            <p:nvSpPr>
              <p:cNvPr id="7933" name="Google Shape;7933;p6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7934" name="Google Shape;7934;p69"/>
          <p:cNvGrpSpPr/>
          <p:nvPr/>
        </p:nvGrpSpPr>
        <p:grpSpPr>
          <a:xfrm>
            <a:off x="713063" y="1849388"/>
            <a:ext cx="761767" cy="729896"/>
            <a:chOff x="2657744" y="2337745"/>
            <a:chExt cx="832987" cy="798137"/>
          </a:xfrm>
        </p:grpSpPr>
        <p:sp>
          <p:nvSpPr>
            <p:cNvPr id="7935" name="Google Shape;7935;p69"/>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6" name="Google Shape;7936;p69"/>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7" name="Google Shape;7937;p6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8" name="Google Shape;7938;p69"/>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39" name="Google Shape;7939;p6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40" name="Google Shape;7940;p6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41" name="Google Shape;7941;p69"/>
          <p:cNvGrpSpPr/>
          <p:nvPr/>
        </p:nvGrpSpPr>
        <p:grpSpPr>
          <a:xfrm>
            <a:off x="3224027" y="1852594"/>
            <a:ext cx="685569" cy="723586"/>
            <a:chOff x="3398134" y="2057755"/>
            <a:chExt cx="704087" cy="743130"/>
          </a:xfrm>
        </p:grpSpPr>
        <p:grpSp>
          <p:nvGrpSpPr>
            <p:cNvPr id="7942" name="Google Shape;7942;p69"/>
            <p:cNvGrpSpPr/>
            <p:nvPr/>
          </p:nvGrpSpPr>
          <p:grpSpPr>
            <a:xfrm>
              <a:off x="3398134" y="2290183"/>
              <a:ext cx="315300" cy="219900"/>
              <a:chOff x="3398134" y="2290183"/>
              <a:chExt cx="315300" cy="219900"/>
            </a:xfrm>
          </p:grpSpPr>
          <p:sp>
            <p:nvSpPr>
              <p:cNvPr id="7943" name="Google Shape;7943;p69"/>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7944" name="Google Shape;7944;p69"/>
              <p:cNvCxnSpPr>
                <a:stCxn id="7943"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7945" name="Google Shape;7945;p69"/>
            <p:cNvGrpSpPr/>
            <p:nvPr/>
          </p:nvGrpSpPr>
          <p:grpSpPr>
            <a:xfrm>
              <a:off x="3547823" y="2467358"/>
              <a:ext cx="219900" cy="333527"/>
              <a:chOff x="3547823" y="2467358"/>
              <a:chExt cx="219900" cy="333527"/>
            </a:xfrm>
          </p:grpSpPr>
          <p:sp>
            <p:nvSpPr>
              <p:cNvPr id="7946" name="Google Shape;7946;p69"/>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7947" name="Google Shape;7947;p69"/>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7948" name="Google Shape;7948;p69"/>
            <p:cNvGrpSpPr/>
            <p:nvPr/>
          </p:nvGrpSpPr>
          <p:grpSpPr>
            <a:xfrm>
              <a:off x="3734138" y="2467358"/>
              <a:ext cx="219900" cy="333527"/>
              <a:chOff x="3734138" y="2467358"/>
              <a:chExt cx="219900" cy="333527"/>
            </a:xfrm>
          </p:grpSpPr>
          <p:sp>
            <p:nvSpPr>
              <p:cNvPr id="7949" name="Google Shape;7949;p69"/>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7950" name="Google Shape;7950;p69"/>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7951" name="Google Shape;7951;p69"/>
            <p:cNvGrpSpPr/>
            <p:nvPr/>
          </p:nvGrpSpPr>
          <p:grpSpPr>
            <a:xfrm>
              <a:off x="3787560" y="2288011"/>
              <a:ext cx="314661" cy="219900"/>
              <a:chOff x="3787560" y="2288011"/>
              <a:chExt cx="314661" cy="219900"/>
            </a:xfrm>
          </p:grpSpPr>
          <p:sp>
            <p:nvSpPr>
              <p:cNvPr id="7952" name="Google Shape;7952;p69"/>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panose="020F0502020204030204"/>
                  <a:ea typeface="Calibri" panose="020F0502020204030204"/>
                  <a:cs typeface="Calibri" panose="020F0502020204030204"/>
                  <a:sym typeface="Calibri" panose="020F0502020204030204"/>
                </a:endParaRPr>
              </a:p>
            </p:txBody>
          </p:sp>
          <p:cxnSp>
            <p:nvCxnSpPr>
              <p:cNvPr id="7953" name="Google Shape;7953;p69"/>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7954" name="Google Shape;7954;p69"/>
            <p:cNvGrpSpPr/>
            <p:nvPr/>
          </p:nvGrpSpPr>
          <p:grpSpPr>
            <a:xfrm>
              <a:off x="3637290" y="2057755"/>
              <a:ext cx="219900" cy="335499"/>
              <a:chOff x="3637290" y="2057755"/>
              <a:chExt cx="219900" cy="335499"/>
            </a:xfrm>
          </p:grpSpPr>
          <p:sp>
            <p:nvSpPr>
              <p:cNvPr id="7955" name="Google Shape;7955;p69"/>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panose="020F0502020204030204"/>
                  <a:ea typeface="Calibri" panose="020F0502020204030204"/>
                  <a:cs typeface="Calibri" panose="020F0502020204030204"/>
                  <a:sym typeface="Calibri" panose="020F0502020204030204"/>
                </a:endParaRPr>
              </a:p>
            </p:txBody>
          </p:sp>
          <p:cxnSp>
            <p:nvCxnSpPr>
              <p:cNvPr id="7956" name="Google Shape;7956;p69"/>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7957" name="Google Shape;7957;p69"/>
          <p:cNvGrpSpPr/>
          <p:nvPr/>
        </p:nvGrpSpPr>
        <p:grpSpPr>
          <a:xfrm>
            <a:off x="4899249" y="1859290"/>
            <a:ext cx="710153" cy="710153"/>
            <a:chOff x="5007123" y="2079403"/>
            <a:chExt cx="687600" cy="687600"/>
          </a:xfrm>
        </p:grpSpPr>
        <p:sp>
          <p:nvSpPr>
            <p:cNvPr id="7958" name="Google Shape;7958;p69"/>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59" name="Google Shape;7959;p69"/>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0" name="Google Shape;7960;p69"/>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1" name="Google Shape;7961;p69"/>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62" name="Google Shape;7962;p69"/>
          <p:cNvGrpSpPr/>
          <p:nvPr/>
        </p:nvGrpSpPr>
        <p:grpSpPr>
          <a:xfrm>
            <a:off x="5708687" y="1853796"/>
            <a:ext cx="720998" cy="721183"/>
            <a:chOff x="5797446" y="2063053"/>
            <a:chExt cx="698100" cy="698280"/>
          </a:xfrm>
        </p:grpSpPr>
        <p:sp>
          <p:nvSpPr>
            <p:cNvPr id="7963" name="Google Shape;7963;p69"/>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4" name="Google Shape;7964;p69"/>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5" name="Google Shape;7965;p69"/>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66" name="Google Shape;7966;p69"/>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67" name="Google Shape;7967;p69"/>
          <p:cNvGrpSpPr/>
          <p:nvPr/>
        </p:nvGrpSpPr>
        <p:grpSpPr>
          <a:xfrm>
            <a:off x="8153834" y="3499401"/>
            <a:ext cx="280585" cy="673164"/>
            <a:chOff x="8075075" y="3754290"/>
            <a:chExt cx="255612" cy="613194"/>
          </a:xfrm>
        </p:grpSpPr>
        <p:grpSp>
          <p:nvGrpSpPr>
            <p:cNvPr id="7968" name="Google Shape;7968;p69"/>
            <p:cNvGrpSpPr/>
            <p:nvPr/>
          </p:nvGrpSpPr>
          <p:grpSpPr>
            <a:xfrm>
              <a:off x="8075075" y="3754290"/>
              <a:ext cx="255612" cy="613194"/>
              <a:chOff x="8075075" y="3754290"/>
              <a:chExt cx="255612" cy="613194"/>
            </a:xfrm>
          </p:grpSpPr>
          <p:sp>
            <p:nvSpPr>
              <p:cNvPr id="7969" name="Google Shape;7969;p69"/>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0" name="Google Shape;7970;p69"/>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71" name="Google Shape;7971;p69"/>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72" name="Google Shape;7972;p69"/>
          <p:cNvGrpSpPr/>
          <p:nvPr/>
        </p:nvGrpSpPr>
        <p:grpSpPr>
          <a:xfrm>
            <a:off x="5270892" y="3488198"/>
            <a:ext cx="470352" cy="683745"/>
            <a:chOff x="1697726" y="3244179"/>
            <a:chExt cx="788124" cy="1146069"/>
          </a:xfrm>
        </p:grpSpPr>
        <p:sp>
          <p:nvSpPr>
            <p:cNvPr id="7973" name="Google Shape;7973;p6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4" name="Google Shape;7974;p6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75" name="Google Shape;7975;p69"/>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76" name="Google Shape;7976;p69"/>
          <p:cNvGrpSpPr/>
          <p:nvPr/>
        </p:nvGrpSpPr>
        <p:grpSpPr>
          <a:xfrm>
            <a:off x="5892043" y="3499400"/>
            <a:ext cx="293891" cy="293845"/>
            <a:chOff x="6134814" y="3754290"/>
            <a:chExt cx="293891" cy="293845"/>
          </a:xfrm>
        </p:grpSpPr>
        <p:sp>
          <p:nvSpPr>
            <p:cNvPr id="7977" name="Google Shape;7977;p69"/>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78" name="Google Shape;7978;p69"/>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79" name="Google Shape;7979;p69"/>
          <p:cNvGrpSpPr/>
          <p:nvPr/>
        </p:nvGrpSpPr>
        <p:grpSpPr>
          <a:xfrm>
            <a:off x="5892043" y="3878071"/>
            <a:ext cx="293891" cy="293891"/>
            <a:chOff x="6134814" y="4086186"/>
            <a:chExt cx="293891" cy="293891"/>
          </a:xfrm>
        </p:grpSpPr>
        <p:sp>
          <p:nvSpPr>
            <p:cNvPr id="7980" name="Google Shape;7980;p69"/>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1" name="Google Shape;7981;p69"/>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982" name="Google Shape;7982;p69"/>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3" name="Google Shape;7983;p69"/>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7984" name="Google Shape;7984;p69"/>
          <p:cNvGrpSpPr/>
          <p:nvPr/>
        </p:nvGrpSpPr>
        <p:grpSpPr>
          <a:xfrm>
            <a:off x="7817018" y="2706764"/>
            <a:ext cx="622883" cy="621944"/>
            <a:chOff x="1187048" y="238125"/>
            <a:chExt cx="5256397" cy="5248476"/>
          </a:xfrm>
        </p:grpSpPr>
        <p:sp>
          <p:nvSpPr>
            <p:cNvPr id="7985" name="Google Shape;7985;p6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6" name="Google Shape;7986;p69"/>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7" name="Google Shape;7987;p69"/>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88" name="Google Shape;7988;p69"/>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89" name="Google Shape;7989;p69"/>
          <p:cNvGrpSpPr/>
          <p:nvPr/>
        </p:nvGrpSpPr>
        <p:grpSpPr>
          <a:xfrm>
            <a:off x="2274123" y="2716372"/>
            <a:ext cx="1310987" cy="612407"/>
            <a:chOff x="238125" y="1188750"/>
            <a:chExt cx="7140450" cy="3335550"/>
          </a:xfrm>
        </p:grpSpPr>
        <p:sp>
          <p:nvSpPr>
            <p:cNvPr id="7990" name="Google Shape;7990;p6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1" name="Google Shape;7991;p6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2" name="Google Shape;7992;p6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3" name="Google Shape;7993;p6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4" name="Google Shape;7994;p6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95" name="Google Shape;7995;p69"/>
          <p:cNvGrpSpPr/>
          <p:nvPr/>
        </p:nvGrpSpPr>
        <p:grpSpPr>
          <a:xfrm>
            <a:off x="6599995" y="2706927"/>
            <a:ext cx="1110299" cy="621702"/>
            <a:chOff x="238125" y="1335475"/>
            <a:chExt cx="5418735" cy="3034175"/>
          </a:xfrm>
        </p:grpSpPr>
        <p:sp>
          <p:nvSpPr>
            <p:cNvPr id="7996" name="Google Shape;7996;p6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7" name="Google Shape;7997;p6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998" name="Google Shape;7998;p6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7999" name="Google Shape;7999;p69"/>
          <p:cNvGrpSpPr/>
          <p:nvPr/>
        </p:nvGrpSpPr>
        <p:grpSpPr>
          <a:xfrm>
            <a:off x="5417655" y="2703824"/>
            <a:ext cx="1074451" cy="627181"/>
            <a:chOff x="5359127" y="2910889"/>
            <a:chExt cx="1097723" cy="640831"/>
          </a:xfrm>
        </p:grpSpPr>
        <p:grpSp>
          <p:nvGrpSpPr>
            <p:cNvPr id="8000" name="Google Shape;8000;p69"/>
            <p:cNvGrpSpPr/>
            <p:nvPr/>
          </p:nvGrpSpPr>
          <p:grpSpPr>
            <a:xfrm>
              <a:off x="5929791" y="3263088"/>
              <a:ext cx="527060" cy="287097"/>
              <a:chOff x="5929791" y="3263088"/>
              <a:chExt cx="527060" cy="287097"/>
            </a:xfrm>
          </p:grpSpPr>
          <p:sp>
            <p:nvSpPr>
              <p:cNvPr id="8001" name="Google Shape;8001;p69"/>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02" name="Google Shape;8002;p69"/>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03" name="Google Shape;8003;p69"/>
            <p:cNvGrpSpPr/>
            <p:nvPr/>
          </p:nvGrpSpPr>
          <p:grpSpPr>
            <a:xfrm>
              <a:off x="5359127" y="3263089"/>
              <a:ext cx="526428" cy="288631"/>
              <a:chOff x="5359127" y="3263089"/>
              <a:chExt cx="526428" cy="288631"/>
            </a:xfrm>
          </p:grpSpPr>
          <p:sp>
            <p:nvSpPr>
              <p:cNvPr id="8004" name="Google Shape;8004;p69"/>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05" name="Google Shape;8005;p69"/>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06" name="Google Shape;8006;p69"/>
            <p:cNvGrpSpPr/>
            <p:nvPr/>
          </p:nvGrpSpPr>
          <p:grpSpPr>
            <a:xfrm>
              <a:off x="5551525" y="2910889"/>
              <a:ext cx="520901" cy="610283"/>
              <a:chOff x="5551525" y="2910889"/>
              <a:chExt cx="520901" cy="610283"/>
            </a:xfrm>
          </p:grpSpPr>
          <p:sp>
            <p:nvSpPr>
              <p:cNvPr id="8007" name="Google Shape;8007;p69"/>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08" name="Google Shape;8008;p69"/>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009" name="Google Shape;8009;p69"/>
            <p:cNvGrpSpPr/>
            <p:nvPr/>
          </p:nvGrpSpPr>
          <p:grpSpPr>
            <a:xfrm>
              <a:off x="5743962" y="2919100"/>
              <a:ext cx="623674" cy="284502"/>
              <a:chOff x="5743962" y="2919100"/>
              <a:chExt cx="623674" cy="284502"/>
            </a:xfrm>
          </p:grpSpPr>
          <p:sp>
            <p:nvSpPr>
              <p:cNvPr id="8010" name="Google Shape;8010;p69"/>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011" name="Google Shape;8011;p69"/>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012" name="Google Shape;8012;p69"/>
          <p:cNvGrpSpPr/>
          <p:nvPr/>
        </p:nvGrpSpPr>
        <p:grpSpPr>
          <a:xfrm>
            <a:off x="7568868" y="1854536"/>
            <a:ext cx="874976" cy="719600"/>
            <a:chOff x="7608988" y="2093194"/>
            <a:chExt cx="817276" cy="672147"/>
          </a:xfrm>
        </p:grpSpPr>
        <p:cxnSp>
          <p:nvCxnSpPr>
            <p:cNvPr id="8013" name="Google Shape;8013;p69"/>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14" name="Google Shape;8014;p69"/>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15" name="Google Shape;8015;p69"/>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16" name="Google Shape;8016;p69"/>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017" name="Google Shape;8017;p69"/>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018" name="Google Shape;8018;p69"/>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019" name="Google Shape;8019;p69"/>
            <p:cNvGrpSpPr/>
            <p:nvPr/>
          </p:nvGrpSpPr>
          <p:grpSpPr>
            <a:xfrm>
              <a:off x="7721175" y="2093194"/>
              <a:ext cx="599587" cy="623846"/>
              <a:chOff x="7721175" y="2093194"/>
              <a:chExt cx="599587" cy="623846"/>
            </a:xfrm>
          </p:grpSpPr>
          <p:grpSp>
            <p:nvGrpSpPr>
              <p:cNvPr id="8020" name="Google Shape;8020;p69"/>
              <p:cNvGrpSpPr/>
              <p:nvPr/>
            </p:nvGrpSpPr>
            <p:grpSpPr>
              <a:xfrm>
                <a:off x="7721175" y="2093194"/>
                <a:ext cx="291605" cy="623846"/>
                <a:chOff x="9405575" y="2061418"/>
                <a:chExt cx="291605" cy="623846"/>
              </a:xfrm>
            </p:grpSpPr>
            <p:sp>
              <p:nvSpPr>
                <p:cNvPr id="8021" name="Google Shape;8021;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2" name="Google Shape;8022;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3" name="Google Shape;8023;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4" name="Google Shape;8024;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5" name="Google Shape;8025;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6" name="Google Shape;8026;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27" name="Google Shape;8027;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28" name="Google Shape;8028;p69"/>
              <p:cNvGrpSpPr/>
              <p:nvPr/>
            </p:nvGrpSpPr>
            <p:grpSpPr>
              <a:xfrm flipH="1">
                <a:off x="8029157" y="2093194"/>
                <a:ext cx="291605" cy="623846"/>
                <a:chOff x="9405575" y="2061418"/>
                <a:chExt cx="291605" cy="623846"/>
              </a:xfrm>
            </p:grpSpPr>
            <p:sp>
              <p:nvSpPr>
                <p:cNvPr id="8029" name="Google Shape;8029;p69"/>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0" name="Google Shape;8030;p69"/>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1" name="Google Shape;8031;p69"/>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2" name="Google Shape;8032;p69"/>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3" name="Google Shape;8033;p69"/>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4" name="Google Shape;8034;p69"/>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5" name="Google Shape;8035;p69"/>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036" name="Google Shape;8036;p69"/>
          <p:cNvGrpSpPr/>
          <p:nvPr/>
        </p:nvGrpSpPr>
        <p:grpSpPr>
          <a:xfrm>
            <a:off x="4013304" y="970938"/>
            <a:ext cx="712557" cy="785901"/>
            <a:chOff x="4206459" y="1191441"/>
            <a:chExt cx="712557" cy="785901"/>
          </a:xfrm>
        </p:grpSpPr>
        <p:sp>
          <p:nvSpPr>
            <p:cNvPr id="8037" name="Google Shape;8037;p69"/>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8" name="Google Shape;8038;p69"/>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39" name="Google Shape;8039;p69"/>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0" name="Google Shape;8040;p69"/>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41" name="Google Shape;8041;p69"/>
            <p:cNvGrpSpPr/>
            <p:nvPr/>
          </p:nvGrpSpPr>
          <p:grpSpPr>
            <a:xfrm>
              <a:off x="4644280" y="1290523"/>
              <a:ext cx="143716" cy="29463"/>
              <a:chOff x="4644280" y="1290523"/>
              <a:chExt cx="143716" cy="29463"/>
            </a:xfrm>
          </p:grpSpPr>
          <p:sp>
            <p:nvSpPr>
              <p:cNvPr id="8042" name="Google Shape;8042;p69"/>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3" name="Google Shape;8043;p69"/>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4" name="Google Shape;8044;p69"/>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5" name="Google Shape;8045;p69"/>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46" name="Google Shape;8046;p69"/>
            <p:cNvGrpSpPr/>
            <p:nvPr/>
          </p:nvGrpSpPr>
          <p:grpSpPr>
            <a:xfrm>
              <a:off x="4356567" y="1191441"/>
              <a:ext cx="143690" cy="29488"/>
              <a:chOff x="4356567" y="1191441"/>
              <a:chExt cx="143690" cy="29488"/>
            </a:xfrm>
          </p:grpSpPr>
          <p:sp>
            <p:nvSpPr>
              <p:cNvPr id="8047" name="Google Shape;8047;p69"/>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8" name="Google Shape;8048;p69"/>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49" name="Google Shape;8049;p69"/>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0" name="Google Shape;8050;p69"/>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1" name="Google Shape;8051;p69"/>
            <p:cNvGrpSpPr/>
            <p:nvPr/>
          </p:nvGrpSpPr>
          <p:grpSpPr>
            <a:xfrm>
              <a:off x="4339009" y="1863727"/>
              <a:ext cx="143703" cy="29476"/>
              <a:chOff x="4339009" y="1863727"/>
              <a:chExt cx="143703" cy="29476"/>
            </a:xfrm>
          </p:grpSpPr>
          <p:sp>
            <p:nvSpPr>
              <p:cNvPr id="8052" name="Google Shape;8052;p69"/>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3" name="Google Shape;8053;p69"/>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4" name="Google Shape;8054;p69"/>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5" name="Google Shape;8055;p69"/>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56" name="Google Shape;8056;p69"/>
            <p:cNvGrpSpPr/>
            <p:nvPr/>
          </p:nvGrpSpPr>
          <p:grpSpPr>
            <a:xfrm>
              <a:off x="4206459" y="1607315"/>
              <a:ext cx="29539" cy="142899"/>
              <a:chOff x="4206459" y="1607315"/>
              <a:chExt cx="29539" cy="142899"/>
            </a:xfrm>
          </p:grpSpPr>
          <p:sp>
            <p:nvSpPr>
              <p:cNvPr id="8057" name="Google Shape;8057;p69"/>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8" name="Google Shape;8058;p69"/>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59" name="Google Shape;8059;p69"/>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0" name="Google Shape;8060;p69"/>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061" name="Google Shape;8061;p69"/>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2" name="Google Shape;8062;p69"/>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3" name="Google Shape;8063;p69"/>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4" name="Google Shape;8064;p69"/>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065" name="Google Shape;8065;p69"/>
            <p:cNvGrpSpPr/>
            <p:nvPr/>
          </p:nvGrpSpPr>
          <p:grpSpPr>
            <a:xfrm>
              <a:off x="4889463" y="1423737"/>
              <a:ext cx="29552" cy="142899"/>
              <a:chOff x="4889463" y="1423737"/>
              <a:chExt cx="29552" cy="142899"/>
            </a:xfrm>
          </p:grpSpPr>
          <p:sp>
            <p:nvSpPr>
              <p:cNvPr id="8066" name="Google Shape;8066;p69"/>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7" name="Google Shape;8067;p69"/>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8" name="Google Shape;8068;p69"/>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69" name="Google Shape;8069;p69"/>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70" name="Google Shape;8070;p69"/>
            <p:cNvGrpSpPr/>
            <p:nvPr/>
          </p:nvGrpSpPr>
          <p:grpSpPr>
            <a:xfrm>
              <a:off x="4771663" y="1876896"/>
              <a:ext cx="108651" cy="100447"/>
              <a:chOff x="4771663" y="1876896"/>
              <a:chExt cx="108651" cy="100447"/>
            </a:xfrm>
          </p:grpSpPr>
          <p:sp>
            <p:nvSpPr>
              <p:cNvPr id="8071" name="Google Shape;8071;p69"/>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2" name="Google Shape;8072;p69"/>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3" name="Google Shape;8073;p69"/>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4" name="Google Shape;8074;p69"/>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075" name="Google Shape;8075;p69"/>
          <p:cNvGrpSpPr/>
          <p:nvPr/>
        </p:nvGrpSpPr>
        <p:grpSpPr>
          <a:xfrm>
            <a:off x="4008780" y="1854161"/>
            <a:ext cx="791287" cy="720350"/>
            <a:chOff x="267375" y="1071875"/>
            <a:chExt cx="470500" cy="428550"/>
          </a:xfrm>
        </p:grpSpPr>
        <p:sp>
          <p:nvSpPr>
            <p:cNvPr id="8076" name="Google Shape;8076;p69"/>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7" name="Google Shape;8077;p69"/>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8" name="Google Shape;8078;p69"/>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79" name="Google Shape;8079;p69"/>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0" name="Google Shape;8080;p69"/>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1" name="Google Shape;8081;p69"/>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2" name="Google Shape;8082;p69"/>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3" name="Google Shape;8083;p69"/>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4" name="Google Shape;8084;p69"/>
          <p:cNvGrpSpPr/>
          <p:nvPr/>
        </p:nvGrpSpPr>
        <p:grpSpPr>
          <a:xfrm>
            <a:off x="709275" y="3498791"/>
            <a:ext cx="1408444" cy="673166"/>
            <a:chOff x="712664" y="3693287"/>
            <a:chExt cx="1460738" cy="698160"/>
          </a:xfrm>
        </p:grpSpPr>
        <p:grpSp>
          <p:nvGrpSpPr>
            <p:cNvPr id="8085" name="Google Shape;8085;p69"/>
            <p:cNvGrpSpPr/>
            <p:nvPr/>
          </p:nvGrpSpPr>
          <p:grpSpPr>
            <a:xfrm>
              <a:off x="1380079" y="4133090"/>
              <a:ext cx="234048" cy="258099"/>
              <a:chOff x="1380079" y="4133090"/>
              <a:chExt cx="234048" cy="258099"/>
            </a:xfrm>
          </p:grpSpPr>
          <p:sp>
            <p:nvSpPr>
              <p:cNvPr id="8086" name="Google Shape;8086;p69"/>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7" name="Google Shape;8087;p69"/>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88" name="Google Shape;8088;p69"/>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89" name="Google Shape;8089;p69"/>
            <p:cNvGrpSpPr/>
            <p:nvPr/>
          </p:nvGrpSpPr>
          <p:grpSpPr>
            <a:xfrm>
              <a:off x="884610" y="3864082"/>
              <a:ext cx="1118566" cy="527275"/>
              <a:chOff x="890961" y="3865463"/>
              <a:chExt cx="1115221" cy="525698"/>
            </a:xfrm>
          </p:grpSpPr>
          <p:sp>
            <p:nvSpPr>
              <p:cNvPr id="8090" name="Google Shape;8090;p69"/>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1" name="Google Shape;8091;p69"/>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2" name="Google Shape;8092;p69"/>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093" name="Google Shape;8093;p69"/>
            <p:cNvGrpSpPr/>
            <p:nvPr/>
          </p:nvGrpSpPr>
          <p:grpSpPr>
            <a:xfrm>
              <a:off x="712664" y="3693287"/>
              <a:ext cx="1460738" cy="698160"/>
              <a:chOff x="712664" y="3693025"/>
              <a:chExt cx="1460738" cy="698160"/>
            </a:xfrm>
          </p:grpSpPr>
          <p:sp>
            <p:nvSpPr>
              <p:cNvPr id="8094" name="Google Shape;8094;p69"/>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5" name="Google Shape;8095;p69"/>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6" name="Google Shape;8096;p69"/>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7" name="Google Shape;8097;p69"/>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8" name="Google Shape;8098;p69"/>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099" name="Google Shape;8099;p69"/>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100" name="Google Shape;8100;p69"/>
          <p:cNvGrpSpPr/>
          <p:nvPr/>
        </p:nvGrpSpPr>
        <p:grpSpPr>
          <a:xfrm>
            <a:off x="3146990" y="970938"/>
            <a:ext cx="795485" cy="738831"/>
            <a:chOff x="3348603" y="1236445"/>
            <a:chExt cx="749256" cy="695894"/>
          </a:xfrm>
        </p:grpSpPr>
        <p:grpSp>
          <p:nvGrpSpPr>
            <p:cNvPr id="8101" name="Google Shape;8101;p69"/>
            <p:cNvGrpSpPr/>
            <p:nvPr/>
          </p:nvGrpSpPr>
          <p:grpSpPr>
            <a:xfrm>
              <a:off x="3583779" y="1236445"/>
              <a:ext cx="293795" cy="285811"/>
              <a:chOff x="3750225" y="1774000"/>
              <a:chExt cx="149575" cy="145525"/>
            </a:xfrm>
          </p:grpSpPr>
          <p:sp>
            <p:nvSpPr>
              <p:cNvPr id="8102" name="Google Shape;8102;p6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3" name="Google Shape;8103;p6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04" name="Google Shape;8104;p69"/>
            <p:cNvGrpSpPr/>
            <p:nvPr/>
          </p:nvGrpSpPr>
          <p:grpSpPr>
            <a:xfrm>
              <a:off x="3775534" y="1462599"/>
              <a:ext cx="322325" cy="285958"/>
              <a:chOff x="3847850" y="1889150"/>
              <a:chExt cx="164100" cy="145600"/>
            </a:xfrm>
          </p:grpSpPr>
          <p:sp>
            <p:nvSpPr>
              <p:cNvPr id="8105" name="Google Shape;8105;p6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6" name="Google Shape;8106;p6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07" name="Google Shape;8107;p69"/>
            <p:cNvGrpSpPr/>
            <p:nvPr/>
          </p:nvGrpSpPr>
          <p:grpSpPr>
            <a:xfrm>
              <a:off x="3545329" y="1646528"/>
              <a:ext cx="293746" cy="285811"/>
              <a:chOff x="3730650" y="1982800"/>
              <a:chExt cx="149550" cy="145525"/>
            </a:xfrm>
          </p:grpSpPr>
          <p:sp>
            <p:nvSpPr>
              <p:cNvPr id="8108" name="Google Shape;8108;p6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09" name="Google Shape;8109;p6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10" name="Google Shape;8110;p69"/>
            <p:cNvGrpSpPr/>
            <p:nvPr/>
          </p:nvGrpSpPr>
          <p:grpSpPr>
            <a:xfrm>
              <a:off x="3348603" y="1415046"/>
              <a:ext cx="294384" cy="284387"/>
              <a:chOff x="3630494" y="1864938"/>
              <a:chExt cx="149875" cy="144800"/>
            </a:xfrm>
          </p:grpSpPr>
          <p:sp>
            <p:nvSpPr>
              <p:cNvPr id="8111" name="Google Shape;8111;p69"/>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12" name="Google Shape;8112;p69"/>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113" name="Google Shape;8113;p69"/>
          <p:cNvGrpSpPr/>
          <p:nvPr/>
        </p:nvGrpSpPr>
        <p:grpSpPr>
          <a:xfrm>
            <a:off x="2268517" y="3493834"/>
            <a:ext cx="1324924" cy="678083"/>
            <a:chOff x="2413923" y="3711366"/>
            <a:chExt cx="1374117" cy="703260"/>
          </a:xfrm>
        </p:grpSpPr>
        <p:grpSp>
          <p:nvGrpSpPr>
            <p:cNvPr id="8114" name="Google Shape;8114;p69"/>
            <p:cNvGrpSpPr/>
            <p:nvPr/>
          </p:nvGrpSpPr>
          <p:grpSpPr>
            <a:xfrm>
              <a:off x="2413923" y="3711366"/>
              <a:ext cx="1374117" cy="703260"/>
              <a:chOff x="2413923" y="3711366"/>
              <a:chExt cx="1374117" cy="703260"/>
            </a:xfrm>
          </p:grpSpPr>
          <p:sp>
            <p:nvSpPr>
              <p:cNvPr id="8115" name="Google Shape;8115;p69"/>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116" name="Google Shape;8116;p69"/>
              <p:cNvGrpSpPr/>
              <p:nvPr/>
            </p:nvGrpSpPr>
            <p:grpSpPr>
              <a:xfrm>
                <a:off x="2600284" y="3808654"/>
                <a:ext cx="234506" cy="138009"/>
                <a:chOff x="2600284" y="3808654"/>
                <a:chExt cx="234506" cy="138009"/>
              </a:xfrm>
            </p:grpSpPr>
            <p:sp>
              <p:nvSpPr>
                <p:cNvPr id="8117" name="Google Shape;8117;p69"/>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18" name="Google Shape;8118;p69"/>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19" name="Google Shape;8119;p69"/>
              <p:cNvGrpSpPr/>
              <p:nvPr/>
            </p:nvGrpSpPr>
            <p:grpSpPr>
              <a:xfrm>
                <a:off x="3359659" y="3805664"/>
                <a:ext cx="232294" cy="141000"/>
                <a:chOff x="3359659" y="3805664"/>
                <a:chExt cx="232294" cy="141000"/>
              </a:xfrm>
            </p:grpSpPr>
            <p:sp>
              <p:nvSpPr>
                <p:cNvPr id="8120" name="Google Shape;8120;p69"/>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21" name="Google Shape;8121;p69"/>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22" name="Google Shape;8122;p69"/>
              <p:cNvGrpSpPr/>
              <p:nvPr/>
            </p:nvGrpSpPr>
            <p:grpSpPr>
              <a:xfrm>
                <a:off x="3067316" y="3711366"/>
                <a:ext cx="66900" cy="166809"/>
                <a:chOff x="3067316" y="3711366"/>
                <a:chExt cx="66900" cy="166809"/>
              </a:xfrm>
            </p:grpSpPr>
            <p:sp>
              <p:nvSpPr>
                <p:cNvPr id="8123" name="Google Shape;8123;p69"/>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24" name="Google Shape;8124;p69"/>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25" name="Google Shape;8125;p69"/>
              <p:cNvGrpSpPr/>
              <p:nvPr/>
            </p:nvGrpSpPr>
            <p:grpSpPr>
              <a:xfrm>
                <a:off x="2413923" y="4058666"/>
                <a:ext cx="224119" cy="66900"/>
                <a:chOff x="2413923" y="4058666"/>
                <a:chExt cx="224119" cy="66900"/>
              </a:xfrm>
            </p:grpSpPr>
            <p:sp>
              <p:nvSpPr>
                <p:cNvPr id="8126" name="Google Shape;8126;p69"/>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27" name="Google Shape;8127;p69"/>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8128" name="Google Shape;8128;p69"/>
              <p:cNvGrpSpPr/>
              <p:nvPr/>
            </p:nvGrpSpPr>
            <p:grpSpPr>
              <a:xfrm>
                <a:off x="3564643" y="4058666"/>
                <a:ext cx="223397" cy="66900"/>
                <a:chOff x="3564643" y="4058666"/>
                <a:chExt cx="223397" cy="66900"/>
              </a:xfrm>
            </p:grpSpPr>
            <p:sp>
              <p:nvSpPr>
                <p:cNvPr id="8129" name="Google Shape;8129;p69"/>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130" name="Google Shape;8130;p69"/>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8131" name="Google Shape;8131;p69"/>
            <p:cNvGrpSpPr/>
            <p:nvPr/>
          </p:nvGrpSpPr>
          <p:grpSpPr>
            <a:xfrm>
              <a:off x="2633353" y="3965763"/>
              <a:ext cx="933975" cy="445687"/>
              <a:chOff x="2633353" y="3965763"/>
              <a:chExt cx="933975" cy="445687"/>
            </a:xfrm>
          </p:grpSpPr>
          <p:sp>
            <p:nvSpPr>
              <p:cNvPr id="8132" name="Google Shape;8132;p69"/>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3" name="Google Shape;8133;p69"/>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134" name="Google Shape;8134;p69"/>
          <p:cNvGrpSpPr/>
          <p:nvPr/>
        </p:nvGrpSpPr>
        <p:grpSpPr>
          <a:xfrm>
            <a:off x="6392789" y="1044382"/>
            <a:ext cx="1131087" cy="587383"/>
            <a:chOff x="238125" y="999450"/>
            <a:chExt cx="7140700" cy="3708225"/>
          </a:xfrm>
        </p:grpSpPr>
        <p:sp>
          <p:nvSpPr>
            <p:cNvPr id="8135" name="Google Shape;8135;p6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6" name="Google Shape;8136;p6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7" name="Google Shape;8137;p6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8" name="Google Shape;8138;p6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39" name="Google Shape;8139;p69"/>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0" name="Google Shape;8140;p6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1" name="Google Shape;8141;p6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2" name="Google Shape;8142;p6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3" name="Google Shape;8143;p6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44" name="Google Shape;8144;p69"/>
          <p:cNvGrpSpPr/>
          <p:nvPr/>
        </p:nvGrpSpPr>
        <p:grpSpPr>
          <a:xfrm>
            <a:off x="3744240" y="3493876"/>
            <a:ext cx="1375854" cy="678131"/>
            <a:chOff x="3913765" y="3641905"/>
            <a:chExt cx="1522805" cy="750560"/>
          </a:xfrm>
        </p:grpSpPr>
        <p:grpSp>
          <p:nvGrpSpPr>
            <p:cNvPr id="8145" name="Google Shape;8145;p69"/>
            <p:cNvGrpSpPr/>
            <p:nvPr/>
          </p:nvGrpSpPr>
          <p:grpSpPr>
            <a:xfrm>
              <a:off x="3913765" y="3997002"/>
              <a:ext cx="1522805" cy="395463"/>
              <a:chOff x="3913765" y="3997002"/>
              <a:chExt cx="1522805" cy="395463"/>
            </a:xfrm>
          </p:grpSpPr>
          <p:grpSp>
            <p:nvGrpSpPr>
              <p:cNvPr id="8146" name="Google Shape;8146;p69"/>
              <p:cNvGrpSpPr/>
              <p:nvPr/>
            </p:nvGrpSpPr>
            <p:grpSpPr>
              <a:xfrm>
                <a:off x="3913765" y="4138659"/>
                <a:ext cx="507602" cy="253806"/>
                <a:chOff x="3913765" y="4138659"/>
                <a:chExt cx="507602" cy="253806"/>
              </a:xfrm>
            </p:grpSpPr>
            <p:sp>
              <p:nvSpPr>
                <p:cNvPr id="8147" name="Google Shape;8147;p69"/>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48" name="Google Shape;8148;p69"/>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GB"/>
                    <a:t>     </a:t>
                  </a:r>
                  <a:endParaRPr lang="en-GB"/>
                </a:p>
              </p:txBody>
            </p:sp>
          </p:grpSp>
          <p:grpSp>
            <p:nvGrpSpPr>
              <p:cNvPr id="8149" name="Google Shape;8149;p69"/>
              <p:cNvGrpSpPr/>
              <p:nvPr/>
            </p:nvGrpSpPr>
            <p:grpSpPr>
              <a:xfrm>
                <a:off x="4421361" y="3997002"/>
                <a:ext cx="507618" cy="395463"/>
                <a:chOff x="4421361" y="3997002"/>
                <a:chExt cx="507618" cy="395463"/>
              </a:xfrm>
            </p:grpSpPr>
            <p:sp>
              <p:nvSpPr>
                <p:cNvPr id="8150" name="Google Shape;8150;p69"/>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1" name="Google Shape;8151;p69"/>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52" name="Google Shape;8152;p69"/>
              <p:cNvGrpSpPr/>
              <p:nvPr/>
            </p:nvGrpSpPr>
            <p:grpSpPr>
              <a:xfrm>
                <a:off x="4928973" y="4189418"/>
                <a:ext cx="507596" cy="203047"/>
                <a:chOff x="4928973" y="4189418"/>
                <a:chExt cx="507596" cy="203047"/>
              </a:xfrm>
            </p:grpSpPr>
            <p:sp>
              <p:nvSpPr>
                <p:cNvPr id="8153" name="Google Shape;8153;p69"/>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4" name="Google Shape;8154;p69"/>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155" name="Google Shape;8155;p69"/>
            <p:cNvGrpSpPr/>
            <p:nvPr/>
          </p:nvGrpSpPr>
          <p:grpSpPr>
            <a:xfrm>
              <a:off x="4482186" y="3641905"/>
              <a:ext cx="397605" cy="349784"/>
              <a:chOff x="2906375" y="1159725"/>
              <a:chExt cx="1860575" cy="1636800"/>
            </a:xfrm>
          </p:grpSpPr>
          <p:sp>
            <p:nvSpPr>
              <p:cNvPr id="8156" name="Google Shape;8156;p69"/>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7" name="Google Shape;8157;p69"/>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8" name="Google Shape;8158;p69"/>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59" name="Google Shape;8159;p69"/>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160" name="Google Shape;8160;p69"/>
          <p:cNvGrpSpPr/>
          <p:nvPr/>
        </p:nvGrpSpPr>
        <p:grpSpPr>
          <a:xfrm>
            <a:off x="6528949" y="1853803"/>
            <a:ext cx="940737" cy="721067"/>
            <a:chOff x="6599718" y="2068734"/>
            <a:chExt cx="940737" cy="721067"/>
          </a:xfrm>
        </p:grpSpPr>
        <p:sp>
          <p:nvSpPr>
            <p:cNvPr id="8161" name="Google Shape;8161;p69"/>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2" name="Google Shape;8162;p69"/>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3" name="Google Shape;8163;p69"/>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4" name="Google Shape;8164;p69"/>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5" name="Google Shape;8165;p69"/>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6" name="Google Shape;8166;p69"/>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167" name="Google Shape;8167;p69"/>
            <p:cNvGrpSpPr/>
            <p:nvPr/>
          </p:nvGrpSpPr>
          <p:grpSpPr>
            <a:xfrm>
              <a:off x="6836957" y="2068734"/>
              <a:ext cx="461892" cy="721067"/>
              <a:chOff x="6836957" y="2068734"/>
              <a:chExt cx="461892" cy="721067"/>
            </a:xfrm>
          </p:grpSpPr>
          <p:sp>
            <p:nvSpPr>
              <p:cNvPr id="8168" name="Google Shape;8168;p69"/>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69" name="Google Shape;8169;p69"/>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0" name="Google Shape;8170;p69"/>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1" name="Google Shape;8171;p69"/>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2" name="Google Shape;8172;p69"/>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3" name="Google Shape;8173;p69"/>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174" name="Google Shape;8174;p69"/>
              <p:cNvGrpSpPr/>
              <p:nvPr/>
            </p:nvGrpSpPr>
            <p:grpSpPr>
              <a:xfrm>
                <a:off x="6836957" y="2068734"/>
                <a:ext cx="461892" cy="721067"/>
                <a:chOff x="6836957" y="2068734"/>
                <a:chExt cx="461892" cy="721067"/>
              </a:xfrm>
            </p:grpSpPr>
            <p:sp>
              <p:nvSpPr>
                <p:cNvPr id="8175" name="Google Shape;8175;p69"/>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6" name="Google Shape;8176;p69"/>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7" name="Google Shape;8177;p69"/>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8" name="Google Shape;8178;p69"/>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79" name="Google Shape;8179;p69"/>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0" name="Google Shape;8180;p69"/>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1" name="Google Shape;8181;p69"/>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grpSp>
        <p:nvGrpSpPr>
          <p:cNvPr id="8182" name="Google Shape;8182;p69"/>
          <p:cNvGrpSpPr/>
          <p:nvPr/>
        </p:nvGrpSpPr>
        <p:grpSpPr>
          <a:xfrm>
            <a:off x="2412267" y="1858149"/>
            <a:ext cx="712577" cy="712374"/>
            <a:chOff x="2559249" y="2069323"/>
            <a:chExt cx="685566" cy="685634"/>
          </a:xfrm>
        </p:grpSpPr>
        <p:sp>
          <p:nvSpPr>
            <p:cNvPr id="8183" name="Google Shape;8183;p69"/>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4" name="Google Shape;8184;p69"/>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5" name="Google Shape;8185;p69"/>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6" name="Google Shape;8186;p69"/>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7" name="Google Shape;8187;p69"/>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8" name="Google Shape;8188;p69"/>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89" name="Google Shape;8189;p69"/>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0" name="Google Shape;8190;p69"/>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1" name="Google Shape;8191;p69"/>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2" name="Google Shape;8192;p69"/>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3" name="Google Shape;8193;p69"/>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4" name="Google Shape;8194;p69"/>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5" name="Google Shape;8195;p69"/>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196" name="Google Shape;8196;p69"/>
          <p:cNvGrpSpPr/>
          <p:nvPr/>
        </p:nvGrpSpPr>
        <p:grpSpPr>
          <a:xfrm>
            <a:off x="7594705" y="970938"/>
            <a:ext cx="845645" cy="711911"/>
            <a:chOff x="951975" y="315800"/>
            <a:chExt cx="5860325" cy="4933550"/>
          </a:xfrm>
        </p:grpSpPr>
        <p:sp>
          <p:nvSpPr>
            <p:cNvPr id="8197" name="Google Shape;8197;p69"/>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8" name="Google Shape;8198;p69"/>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199" name="Google Shape;8199;p69"/>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0" name="Google Shape;8200;p69"/>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1" name="Google Shape;8201;p69"/>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2" name="Google Shape;8202;p69"/>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3" name="Google Shape;8203;p69"/>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4" name="Google Shape;8204;p69"/>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05" name="Google Shape;8205;p69"/>
          <p:cNvGrpSpPr/>
          <p:nvPr/>
        </p:nvGrpSpPr>
        <p:grpSpPr>
          <a:xfrm>
            <a:off x="3691834" y="2707047"/>
            <a:ext cx="1617932" cy="621724"/>
            <a:chOff x="3862800" y="3038525"/>
            <a:chExt cx="1329006" cy="510698"/>
          </a:xfrm>
        </p:grpSpPr>
        <p:sp>
          <p:nvSpPr>
            <p:cNvPr id="8206" name="Google Shape;8206;p69"/>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07" name="Google Shape;8207;p69"/>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208" name="Google Shape;8208;p69"/>
            <p:cNvGrpSpPr/>
            <p:nvPr/>
          </p:nvGrpSpPr>
          <p:grpSpPr>
            <a:xfrm>
              <a:off x="3967075" y="3040337"/>
              <a:ext cx="1019927" cy="402126"/>
              <a:chOff x="3967075" y="3040337"/>
              <a:chExt cx="1019927" cy="402126"/>
            </a:xfrm>
          </p:grpSpPr>
          <p:sp>
            <p:nvSpPr>
              <p:cNvPr id="8209" name="Google Shape;8209;p69"/>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0" name="Google Shape;8210;p69"/>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1" name="Google Shape;8211;p69"/>
            <p:cNvGrpSpPr/>
            <p:nvPr/>
          </p:nvGrpSpPr>
          <p:grpSpPr>
            <a:xfrm>
              <a:off x="4186700" y="3040337"/>
              <a:ext cx="390475" cy="183289"/>
              <a:chOff x="4186700" y="3040337"/>
              <a:chExt cx="390475" cy="183289"/>
            </a:xfrm>
          </p:grpSpPr>
          <p:sp>
            <p:nvSpPr>
              <p:cNvPr id="8212" name="Google Shape;8212;p69"/>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3" name="Google Shape;8213;p69"/>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4" name="Google Shape;8214;p69"/>
            <p:cNvGrpSpPr/>
            <p:nvPr/>
          </p:nvGrpSpPr>
          <p:grpSpPr>
            <a:xfrm>
              <a:off x="4073727" y="3040337"/>
              <a:ext cx="697794" cy="296263"/>
              <a:chOff x="4073727" y="3040337"/>
              <a:chExt cx="697794" cy="296263"/>
            </a:xfrm>
          </p:grpSpPr>
          <p:sp>
            <p:nvSpPr>
              <p:cNvPr id="8215" name="Google Shape;8215;p69"/>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6" name="Google Shape;8216;p69"/>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17" name="Google Shape;8217;p69"/>
            <p:cNvGrpSpPr/>
            <p:nvPr/>
          </p:nvGrpSpPr>
          <p:grpSpPr>
            <a:xfrm>
              <a:off x="3862800" y="3038525"/>
              <a:ext cx="1329006" cy="510698"/>
              <a:chOff x="3862800" y="3038525"/>
              <a:chExt cx="1329006" cy="510698"/>
            </a:xfrm>
          </p:grpSpPr>
          <p:sp>
            <p:nvSpPr>
              <p:cNvPr id="8218" name="Google Shape;8218;p69"/>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19" name="Google Shape;8219;p69"/>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20" name="Google Shape;8220;p69"/>
          <p:cNvGrpSpPr/>
          <p:nvPr/>
        </p:nvGrpSpPr>
        <p:grpSpPr>
          <a:xfrm>
            <a:off x="700156" y="970938"/>
            <a:ext cx="883205" cy="775176"/>
            <a:chOff x="649648" y="271400"/>
            <a:chExt cx="6215377" cy="5455143"/>
          </a:xfrm>
        </p:grpSpPr>
        <p:sp>
          <p:nvSpPr>
            <p:cNvPr id="8221" name="Google Shape;8221;p69"/>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2" name="Google Shape;8222;p69"/>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3" name="Google Shape;8223;p69"/>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4" name="Google Shape;8224;p69"/>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5" name="Google Shape;8225;p69"/>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6" name="Google Shape;8226;p69"/>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7" name="Google Shape;8227;p69"/>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8" name="Google Shape;8228;p69"/>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29" name="Google Shape;8229;p69"/>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0" name="Google Shape;8230;p69"/>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1" name="Google Shape;8231;p69"/>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2" name="Google Shape;8232;p69"/>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33" name="Google Shape;8233;p69"/>
          <p:cNvGrpSpPr/>
          <p:nvPr/>
        </p:nvGrpSpPr>
        <p:grpSpPr>
          <a:xfrm>
            <a:off x="2308457" y="970938"/>
            <a:ext cx="767704" cy="815489"/>
            <a:chOff x="2499700" y="1135950"/>
            <a:chExt cx="732402" cy="777990"/>
          </a:xfrm>
        </p:grpSpPr>
        <p:grpSp>
          <p:nvGrpSpPr>
            <p:cNvPr id="8234" name="Google Shape;8234;p69"/>
            <p:cNvGrpSpPr/>
            <p:nvPr/>
          </p:nvGrpSpPr>
          <p:grpSpPr>
            <a:xfrm>
              <a:off x="2499700" y="1135950"/>
              <a:ext cx="732402" cy="694705"/>
              <a:chOff x="2499700" y="1135950"/>
              <a:chExt cx="732402" cy="694705"/>
            </a:xfrm>
          </p:grpSpPr>
          <p:sp>
            <p:nvSpPr>
              <p:cNvPr id="8235" name="Google Shape;8235;p69"/>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6" name="Google Shape;8236;p69"/>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7" name="Google Shape;8237;p69"/>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8" name="Google Shape;8238;p69"/>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39" name="Google Shape;8239;p69"/>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0" name="Google Shape;8240;p69"/>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1" name="Google Shape;8241;p69"/>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2" name="Google Shape;8242;p69"/>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3" name="Google Shape;8243;p69"/>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4" name="Google Shape;8244;p69"/>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5" name="Google Shape;8245;p69"/>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6" name="Google Shape;8246;p69"/>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7" name="Google Shape;8247;p69"/>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8" name="Google Shape;8248;p69"/>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49" name="Google Shape;8249;p69"/>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0" name="Google Shape;8250;p69"/>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1" name="Google Shape;8251;p69"/>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2" name="Google Shape;8252;p69"/>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3" name="Google Shape;8253;p69"/>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4" name="Google Shape;8254;p69"/>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5" name="Google Shape;8255;p69"/>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6" name="Google Shape;8256;p69"/>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7" name="Google Shape;8257;p69"/>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8" name="Google Shape;8258;p69"/>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59" name="Google Shape;8259;p69"/>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0" name="Google Shape;8260;p69"/>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1" name="Google Shape;8261;p69"/>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62" name="Google Shape;8262;p69"/>
            <p:cNvGrpSpPr/>
            <p:nvPr/>
          </p:nvGrpSpPr>
          <p:grpSpPr>
            <a:xfrm>
              <a:off x="2517909" y="1188726"/>
              <a:ext cx="702702" cy="725214"/>
              <a:chOff x="2517909" y="1188726"/>
              <a:chExt cx="702702" cy="725214"/>
            </a:xfrm>
          </p:grpSpPr>
          <p:sp>
            <p:nvSpPr>
              <p:cNvPr id="8263" name="Google Shape;8263;p69"/>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4" name="Google Shape;8264;p69"/>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5" name="Google Shape;8265;p69"/>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6" name="Google Shape;8266;p69"/>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67" name="Google Shape;8267;p69"/>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68" name="Google Shape;8268;p69"/>
          <p:cNvGrpSpPr/>
          <p:nvPr/>
        </p:nvGrpSpPr>
        <p:grpSpPr>
          <a:xfrm>
            <a:off x="1654189" y="970938"/>
            <a:ext cx="583439" cy="870229"/>
            <a:chOff x="1716825" y="1121550"/>
            <a:chExt cx="622800" cy="928938"/>
          </a:xfrm>
        </p:grpSpPr>
        <p:grpSp>
          <p:nvGrpSpPr>
            <p:cNvPr id="8269" name="Google Shape;8269;p69"/>
            <p:cNvGrpSpPr/>
            <p:nvPr/>
          </p:nvGrpSpPr>
          <p:grpSpPr>
            <a:xfrm>
              <a:off x="1716825" y="1121550"/>
              <a:ext cx="622800" cy="928938"/>
              <a:chOff x="1716825" y="1121550"/>
              <a:chExt cx="622800" cy="928938"/>
            </a:xfrm>
          </p:grpSpPr>
          <p:cxnSp>
            <p:nvCxnSpPr>
              <p:cNvPr id="8270" name="Google Shape;8270;p69"/>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8271" name="Google Shape;8271;p69"/>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2" name="Google Shape;8272;p69"/>
            <p:cNvGrpSpPr/>
            <p:nvPr/>
          </p:nvGrpSpPr>
          <p:grpSpPr>
            <a:xfrm>
              <a:off x="1768050" y="1172775"/>
              <a:ext cx="520200" cy="832000"/>
              <a:chOff x="1768050" y="1172775"/>
              <a:chExt cx="520200" cy="832000"/>
            </a:xfrm>
          </p:grpSpPr>
          <p:cxnSp>
            <p:nvCxnSpPr>
              <p:cNvPr id="8273" name="Google Shape;8273;p69"/>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8274" name="Google Shape;8274;p69"/>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5" name="Google Shape;8275;p69"/>
            <p:cNvGrpSpPr/>
            <p:nvPr/>
          </p:nvGrpSpPr>
          <p:grpSpPr>
            <a:xfrm>
              <a:off x="1820100" y="1225475"/>
              <a:ext cx="416400" cy="729575"/>
              <a:chOff x="1820100" y="1225475"/>
              <a:chExt cx="416400" cy="729575"/>
            </a:xfrm>
          </p:grpSpPr>
          <p:cxnSp>
            <p:nvCxnSpPr>
              <p:cNvPr id="8276" name="Google Shape;8276;p69"/>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8277" name="Google Shape;8277;p69"/>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78" name="Google Shape;8278;p69"/>
            <p:cNvGrpSpPr/>
            <p:nvPr/>
          </p:nvGrpSpPr>
          <p:grpSpPr>
            <a:xfrm>
              <a:off x="1874250" y="1278825"/>
              <a:ext cx="308100" cy="605275"/>
              <a:chOff x="1874250" y="1278825"/>
              <a:chExt cx="308100" cy="605275"/>
            </a:xfrm>
          </p:grpSpPr>
          <p:cxnSp>
            <p:nvCxnSpPr>
              <p:cNvPr id="8279" name="Google Shape;8279;p69"/>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8280" name="Google Shape;8280;p69"/>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281" name="Google Shape;8281;p69"/>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2" name="Google Shape;8282;p69"/>
          <p:cNvGrpSpPr/>
          <p:nvPr/>
        </p:nvGrpSpPr>
        <p:grpSpPr>
          <a:xfrm>
            <a:off x="1574012" y="1857260"/>
            <a:ext cx="739072" cy="714152"/>
            <a:chOff x="4334725" y="1355875"/>
            <a:chExt cx="3106650" cy="3001900"/>
          </a:xfrm>
        </p:grpSpPr>
        <p:grpSp>
          <p:nvGrpSpPr>
            <p:cNvPr id="8283" name="Google Shape;8283;p69"/>
            <p:cNvGrpSpPr/>
            <p:nvPr/>
          </p:nvGrpSpPr>
          <p:grpSpPr>
            <a:xfrm>
              <a:off x="4516050" y="1724875"/>
              <a:ext cx="2693725" cy="2632900"/>
              <a:chOff x="4516050" y="1724875"/>
              <a:chExt cx="2693725" cy="2632900"/>
            </a:xfrm>
          </p:grpSpPr>
          <p:sp>
            <p:nvSpPr>
              <p:cNvPr id="8284" name="Google Shape;8284;p69"/>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5" name="Google Shape;8285;p69"/>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6" name="Google Shape;8286;p69"/>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87" name="Google Shape;8287;p69"/>
            <p:cNvGrpSpPr/>
            <p:nvPr/>
          </p:nvGrpSpPr>
          <p:grpSpPr>
            <a:xfrm>
              <a:off x="4334725" y="1355875"/>
              <a:ext cx="3106650" cy="2709650"/>
              <a:chOff x="4334725" y="1355875"/>
              <a:chExt cx="3106650" cy="2709650"/>
            </a:xfrm>
          </p:grpSpPr>
          <p:sp>
            <p:nvSpPr>
              <p:cNvPr id="8288" name="Google Shape;8288;p69"/>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89" name="Google Shape;8289;p69"/>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0" name="Google Shape;8290;p69"/>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291" name="Google Shape;8291;p69"/>
          <p:cNvGrpSpPr/>
          <p:nvPr/>
        </p:nvGrpSpPr>
        <p:grpSpPr>
          <a:xfrm>
            <a:off x="7690961" y="3488031"/>
            <a:ext cx="312074" cy="684173"/>
            <a:chOff x="7645573" y="3754300"/>
            <a:chExt cx="293855" cy="644170"/>
          </a:xfrm>
        </p:grpSpPr>
        <p:sp>
          <p:nvSpPr>
            <p:cNvPr id="8292" name="Google Shape;8292;p69"/>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3" name="Google Shape;8293;p69"/>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4" name="Google Shape;8294;p69"/>
          <p:cNvGrpSpPr/>
          <p:nvPr/>
        </p:nvGrpSpPr>
        <p:grpSpPr>
          <a:xfrm>
            <a:off x="5612949" y="970938"/>
            <a:ext cx="709011" cy="739359"/>
            <a:chOff x="5830645" y="1256617"/>
            <a:chExt cx="530340" cy="553040"/>
          </a:xfrm>
        </p:grpSpPr>
        <p:grpSp>
          <p:nvGrpSpPr>
            <p:cNvPr id="8295" name="Google Shape;8295;p69"/>
            <p:cNvGrpSpPr/>
            <p:nvPr/>
          </p:nvGrpSpPr>
          <p:grpSpPr>
            <a:xfrm>
              <a:off x="5830645" y="1256617"/>
              <a:ext cx="259743" cy="269909"/>
              <a:chOff x="5830645" y="1256617"/>
              <a:chExt cx="259743" cy="269909"/>
            </a:xfrm>
          </p:grpSpPr>
          <p:sp>
            <p:nvSpPr>
              <p:cNvPr id="8296" name="Google Shape;8296;p69"/>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297" name="Google Shape;8297;p69"/>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298" name="Google Shape;8298;p69"/>
            <p:cNvGrpSpPr/>
            <p:nvPr/>
          </p:nvGrpSpPr>
          <p:grpSpPr>
            <a:xfrm>
              <a:off x="6101293" y="1256617"/>
              <a:ext cx="259692" cy="269909"/>
              <a:chOff x="6101293" y="1256617"/>
              <a:chExt cx="259692" cy="269909"/>
            </a:xfrm>
          </p:grpSpPr>
          <p:sp>
            <p:nvSpPr>
              <p:cNvPr id="8299" name="Google Shape;8299;p69"/>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0" name="Google Shape;8300;p69"/>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1" name="Google Shape;8301;p69"/>
            <p:cNvGrpSpPr/>
            <p:nvPr/>
          </p:nvGrpSpPr>
          <p:grpSpPr>
            <a:xfrm>
              <a:off x="5830645" y="1539749"/>
              <a:ext cx="259692" cy="269909"/>
              <a:chOff x="5830645" y="1539749"/>
              <a:chExt cx="259692" cy="269909"/>
            </a:xfrm>
          </p:grpSpPr>
          <p:sp>
            <p:nvSpPr>
              <p:cNvPr id="8302" name="Google Shape;8302;p69"/>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3" name="Google Shape;8303;p69"/>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4" name="Google Shape;8304;p69"/>
            <p:cNvGrpSpPr/>
            <p:nvPr/>
          </p:nvGrpSpPr>
          <p:grpSpPr>
            <a:xfrm>
              <a:off x="6101293" y="1539749"/>
              <a:ext cx="259692" cy="269909"/>
              <a:chOff x="6101293" y="1539749"/>
              <a:chExt cx="259692" cy="269909"/>
            </a:xfrm>
          </p:grpSpPr>
          <p:sp>
            <p:nvSpPr>
              <p:cNvPr id="8305" name="Google Shape;8305;p69"/>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06" name="Google Shape;8306;p69"/>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8307" name="Google Shape;8307;p69"/>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08" name="Google Shape;8308;p69"/>
          <p:cNvGrpSpPr/>
          <p:nvPr/>
        </p:nvGrpSpPr>
        <p:grpSpPr>
          <a:xfrm>
            <a:off x="714444" y="2707054"/>
            <a:ext cx="1452955" cy="621360"/>
            <a:chOff x="732422" y="2990152"/>
            <a:chExt cx="1337773" cy="572102"/>
          </a:xfrm>
        </p:grpSpPr>
        <p:sp>
          <p:nvSpPr>
            <p:cNvPr id="8309" name="Google Shape;8309;p69"/>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0" name="Google Shape;8310;p69"/>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1" name="Google Shape;8311;p69"/>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2" name="Google Shape;8312;p69"/>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3" name="Google Shape;8313;p69"/>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14" name="Google Shape;8314;p69"/>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8318"/>
        <p:cNvGrpSpPr/>
        <p:nvPr/>
      </p:nvGrpSpPr>
      <p:grpSpPr>
        <a:xfrm>
          <a:off x="0" y="0"/>
          <a:ext cx="0" cy="0"/>
          <a:chOff x="0" y="0"/>
          <a:chExt cx="0" cy="0"/>
        </a:xfrm>
      </p:grpSpPr>
      <p:grpSp>
        <p:nvGrpSpPr>
          <p:cNvPr id="8319" name="Google Shape;8319;p70"/>
          <p:cNvGrpSpPr/>
          <p:nvPr/>
        </p:nvGrpSpPr>
        <p:grpSpPr>
          <a:xfrm>
            <a:off x="708579" y="965872"/>
            <a:ext cx="1636117" cy="1526144"/>
            <a:chOff x="729238" y="1179665"/>
            <a:chExt cx="1636117" cy="1526144"/>
          </a:xfrm>
        </p:grpSpPr>
        <p:grpSp>
          <p:nvGrpSpPr>
            <p:cNvPr id="8320" name="Google Shape;8320;p70"/>
            <p:cNvGrpSpPr/>
            <p:nvPr/>
          </p:nvGrpSpPr>
          <p:grpSpPr>
            <a:xfrm>
              <a:off x="729238" y="1179665"/>
              <a:ext cx="80700" cy="1526144"/>
              <a:chOff x="729238" y="1179665"/>
              <a:chExt cx="80700" cy="1526144"/>
            </a:xfrm>
          </p:grpSpPr>
          <p:sp>
            <p:nvSpPr>
              <p:cNvPr id="8321" name="Google Shape;8321;p70"/>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2" name="Google Shape;8322;p70"/>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3" name="Google Shape;8323;p70"/>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4" name="Google Shape;8324;p70"/>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5" name="Google Shape;8325;p7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6" name="Google Shape;8326;p7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7" name="Google Shape;8327;p7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8" name="Google Shape;8328;p7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29" name="Google Shape;8329;p7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0" name="Google Shape;8330;p7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31" name="Google Shape;8331;p70"/>
            <p:cNvGrpSpPr/>
            <p:nvPr/>
          </p:nvGrpSpPr>
          <p:grpSpPr>
            <a:xfrm>
              <a:off x="903098" y="1179665"/>
              <a:ext cx="80700" cy="1526144"/>
              <a:chOff x="903098" y="1179665"/>
              <a:chExt cx="80700" cy="1526144"/>
            </a:xfrm>
          </p:grpSpPr>
          <p:sp>
            <p:nvSpPr>
              <p:cNvPr id="8332" name="Google Shape;8332;p70"/>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3" name="Google Shape;8333;p70"/>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4" name="Google Shape;8334;p70"/>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5" name="Google Shape;8335;p70"/>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6" name="Google Shape;8336;p70"/>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7" name="Google Shape;8337;p70"/>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8" name="Google Shape;8338;p7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39" name="Google Shape;8339;p7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0" name="Google Shape;8340;p7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1" name="Google Shape;8341;p7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42" name="Google Shape;8342;p70"/>
            <p:cNvGrpSpPr/>
            <p:nvPr/>
          </p:nvGrpSpPr>
          <p:grpSpPr>
            <a:xfrm>
              <a:off x="1076958" y="1179665"/>
              <a:ext cx="80700" cy="1526144"/>
              <a:chOff x="1076958" y="1179665"/>
              <a:chExt cx="80700" cy="1526144"/>
            </a:xfrm>
          </p:grpSpPr>
          <p:sp>
            <p:nvSpPr>
              <p:cNvPr id="8343" name="Google Shape;8343;p70"/>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4" name="Google Shape;8344;p70"/>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5" name="Google Shape;8345;p70"/>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6" name="Google Shape;8346;p70"/>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7" name="Google Shape;8347;p70"/>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8" name="Google Shape;8348;p70"/>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49" name="Google Shape;8349;p70"/>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0" name="Google Shape;8350;p7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1" name="Google Shape;8351;p7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2" name="Google Shape;8352;p7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53" name="Google Shape;8353;p70"/>
            <p:cNvGrpSpPr/>
            <p:nvPr/>
          </p:nvGrpSpPr>
          <p:grpSpPr>
            <a:xfrm>
              <a:off x="1247707" y="1179665"/>
              <a:ext cx="80700" cy="1526144"/>
              <a:chOff x="1247707" y="1179665"/>
              <a:chExt cx="80700" cy="1526144"/>
            </a:xfrm>
          </p:grpSpPr>
          <p:sp>
            <p:nvSpPr>
              <p:cNvPr id="8354" name="Google Shape;8354;p70"/>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5" name="Google Shape;8355;p70"/>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6" name="Google Shape;8356;p70"/>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7" name="Google Shape;8357;p7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8" name="Google Shape;8358;p7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59" name="Google Shape;8359;p7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0" name="Google Shape;8360;p7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1" name="Google Shape;8361;p7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2" name="Google Shape;8362;p7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3" name="Google Shape;8363;p7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64" name="Google Shape;8364;p70"/>
            <p:cNvGrpSpPr/>
            <p:nvPr/>
          </p:nvGrpSpPr>
          <p:grpSpPr>
            <a:xfrm>
              <a:off x="1421567" y="1179665"/>
              <a:ext cx="80700" cy="1526144"/>
              <a:chOff x="1421567" y="1179665"/>
              <a:chExt cx="80700" cy="1526144"/>
            </a:xfrm>
          </p:grpSpPr>
          <p:sp>
            <p:nvSpPr>
              <p:cNvPr id="8365" name="Google Shape;8365;p70"/>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6" name="Google Shape;8366;p70"/>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7" name="Google Shape;8367;p70"/>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8" name="Google Shape;8368;p70"/>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69" name="Google Shape;8369;p70"/>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0" name="Google Shape;8370;p70"/>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1" name="Google Shape;8371;p70"/>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2" name="Google Shape;8372;p70"/>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3" name="Google Shape;8373;p7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4" name="Google Shape;8374;p7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75" name="Google Shape;8375;p70"/>
            <p:cNvGrpSpPr/>
            <p:nvPr/>
          </p:nvGrpSpPr>
          <p:grpSpPr>
            <a:xfrm>
              <a:off x="1592327" y="1179665"/>
              <a:ext cx="80700" cy="1526144"/>
              <a:chOff x="1592327" y="1179665"/>
              <a:chExt cx="80700" cy="1526144"/>
            </a:xfrm>
          </p:grpSpPr>
          <p:sp>
            <p:nvSpPr>
              <p:cNvPr id="8376" name="Google Shape;8376;p70"/>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7" name="Google Shape;8377;p70"/>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8" name="Google Shape;8378;p70"/>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79" name="Google Shape;8379;p70"/>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0" name="Google Shape;8380;p70"/>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1" name="Google Shape;8381;p70"/>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2" name="Google Shape;8382;p7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3" name="Google Shape;8383;p7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4" name="Google Shape;8384;p7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5" name="Google Shape;8385;p7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86" name="Google Shape;8386;p70"/>
            <p:cNvGrpSpPr/>
            <p:nvPr/>
          </p:nvGrpSpPr>
          <p:grpSpPr>
            <a:xfrm>
              <a:off x="1766187" y="1179665"/>
              <a:ext cx="80700" cy="1526144"/>
              <a:chOff x="1766187" y="1179665"/>
              <a:chExt cx="80700" cy="1526144"/>
            </a:xfrm>
          </p:grpSpPr>
          <p:sp>
            <p:nvSpPr>
              <p:cNvPr id="8387" name="Google Shape;8387;p70"/>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8" name="Google Shape;8388;p70"/>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89" name="Google Shape;8389;p70"/>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0" name="Google Shape;8390;p70"/>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1" name="Google Shape;8391;p70"/>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2" name="Google Shape;8392;p70"/>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3" name="Google Shape;8393;p70"/>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4" name="Google Shape;8394;p70"/>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5" name="Google Shape;8395;p70"/>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6" name="Google Shape;8396;p7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397" name="Google Shape;8397;p70"/>
            <p:cNvGrpSpPr/>
            <p:nvPr/>
          </p:nvGrpSpPr>
          <p:grpSpPr>
            <a:xfrm>
              <a:off x="1936935" y="1179665"/>
              <a:ext cx="80700" cy="1526144"/>
              <a:chOff x="1936935" y="1179665"/>
              <a:chExt cx="80700" cy="1526144"/>
            </a:xfrm>
          </p:grpSpPr>
          <p:sp>
            <p:nvSpPr>
              <p:cNvPr id="8398" name="Google Shape;8398;p70"/>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399" name="Google Shape;8399;p70"/>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0" name="Google Shape;8400;p70"/>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1" name="Google Shape;8401;p70"/>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2" name="Google Shape;8402;p70"/>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3" name="Google Shape;8403;p7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4" name="Google Shape;8404;p7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5" name="Google Shape;8405;p7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6" name="Google Shape;8406;p7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07" name="Google Shape;8407;p7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08" name="Google Shape;8408;p70"/>
            <p:cNvGrpSpPr/>
            <p:nvPr/>
          </p:nvGrpSpPr>
          <p:grpSpPr>
            <a:xfrm>
              <a:off x="2110795" y="1179665"/>
              <a:ext cx="80700" cy="1526144"/>
              <a:chOff x="2110795" y="1179665"/>
              <a:chExt cx="80700" cy="1526144"/>
            </a:xfrm>
          </p:grpSpPr>
          <p:sp>
            <p:nvSpPr>
              <p:cNvPr id="8409" name="Google Shape;8409;p70"/>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0" name="Google Shape;8410;p70"/>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1" name="Google Shape;8411;p70"/>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2" name="Google Shape;8412;p70"/>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3" name="Google Shape;8413;p7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4" name="Google Shape;8414;p7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5" name="Google Shape;8415;p7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6" name="Google Shape;8416;p7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7" name="Google Shape;8417;p7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18" name="Google Shape;8418;p7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19" name="Google Shape;8419;p70"/>
            <p:cNvGrpSpPr/>
            <p:nvPr/>
          </p:nvGrpSpPr>
          <p:grpSpPr>
            <a:xfrm>
              <a:off x="2284655" y="1179665"/>
              <a:ext cx="80700" cy="1526144"/>
              <a:chOff x="2284655" y="1179665"/>
              <a:chExt cx="80700" cy="1526144"/>
            </a:xfrm>
          </p:grpSpPr>
          <p:sp>
            <p:nvSpPr>
              <p:cNvPr id="8420" name="Google Shape;8420;p70"/>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1" name="Google Shape;8421;p70"/>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2" name="Google Shape;8422;p70"/>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3" name="Google Shape;8423;p70"/>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4" name="Google Shape;8424;p70"/>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5" name="Google Shape;8425;p70"/>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6" name="Google Shape;8426;p7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7" name="Google Shape;8427;p7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8" name="Google Shape;8428;p7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29" name="Google Shape;8429;p7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430" name="Google Shape;8430;p70"/>
          <p:cNvGrpSpPr/>
          <p:nvPr/>
        </p:nvGrpSpPr>
        <p:grpSpPr>
          <a:xfrm>
            <a:off x="2603245" y="985011"/>
            <a:ext cx="1364248" cy="1102133"/>
            <a:chOff x="2623904" y="1198803"/>
            <a:chExt cx="1364248" cy="1102133"/>
          </a:xfrm>
        </p:grpSpPr>
        <p:grpSp>
          <p:nvGrpSpPr>
            <p:cNvPr id="8431" name="Google Shape;8431;p70"/>
            <p:cNvGrpSpPr/>
            <p:nvPr/>
          </p:nvGrpSpPr>
          <p:grpSpPr>
            <a:xfrm>
              <a:off x="2623907" y="1198803"/>
              <a:ext cx="1364245" cy="273000"/>
              <a:chOff x="2623907" y="1198803"/>
              <a:chExt cx="1364245" cy="273000"/>
            </a:xfrm>
          </p:grpSpPr>
          <p:sp>
            <p:nvSpPr>
              <p:cNvPr id="8432" name="Google Shape;8432;p70"/>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3" name="Google Shape;8433;p7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4" name="Google Shape;8434;p7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5" name="Google Shape;8435;p7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6" name="Google Shape;8436;p7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37" name="Google Shape;8437;p70"/>
            <p:cNvGrpSpPr/>
            <p:nvPr/>
          </p:nvGrpSpPr>
          <p:grpSpPr>
            <a:xfrm>
              <a:off x="2623904" y="1476964"/>
              <a:ext cx="1364245" cy="273000"/>
              <a:chOff x="2623904" y="1476964"/>
              <a:chExt cx="1364245" cy="273000"/>
            </a:xfrm>
          </p:grpSpPr>
          <p:sp>
            <p:nvSpPr>
              <p:cNvPr id="8438" name="Google Shape;8438;p70"/>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39" name="Google Shape;8439;p70"/>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0" name="Google Shape;8440;p70"/>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1" name="Google Shape;8441;p7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2" name="Google Shape;8442;p7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43" name="Google Shape;8443;p70"/>
            <p:cNvGrpSpPr/>
            <p:nvPr/>
          </p:nvGrpSpPr>
          <p:grpSpPr>
            <a:xfrm>
              <a:off x="2623907" y="1749775"/>
              <a:ext cx="1364245" cy="273000"/>
              <a:chOff x="2623907" y="1749775"/>
              <a:chExt cx="1364245" cy="273000"/>
            </a:xfrm>
          </p:grpSpPr>
          <p:sp>
            <p:nvSpPr>
              <p:cNvPr id="8444" name="Google Shape;8444;p70"/>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5" name="Google Shape;8445;p70"/>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6" name="Google Shape;8446;p7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7" name="Google Shape;8447;p7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48" name="Google Shape;8448;p7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49" name="Google Shape;8449;p70"/>
            <p:cNvGrpSpPr/>
            <p:nvPr/>
          </p:nvGrpSpPr>
          <p:grpSpPr>
            <a:xfrm>
              <a:off x="2623904" y="2027936"/>
              <a:ext cx="1364245" cy="273000"/>
              <a:chOff x="2623904" y="2027936"/>
              <a:chExt cx="1364245" cy="273000"/>
            </a:xfrm>
          </p:grpSpPr>
          <p:sp>
            <p:nvSpPr>
              <p:cNvPr id="8450" name="Google Shape;8450;p7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1" name="Google Shape;8451;p7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2" name="Google Shape;8452;p7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3" name="Google Shape;8453;p7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4" name="Google Shape;8454;p7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455" name="Google Shape;8455;p70"/>
          <p:cNvGrpSpPr/>
          <p:nvPr/>
        </p:nvGrpSpPr>
        <p:grpSpPr>
          <a:xfrm>
            <a:off x="2592706" y="2444193"/>
            <a:ext cx="1387541" cy="159124"/>
            <a:chOff x="3200660" y="2180272"/>
            <a:chExt cx="2563824" cy="378237"/>
          </a:xfrm>
        </p:grpSpPr>
        <p:sp>
          <p:nvSpPr>
            <p:cNvPr id="8456" name="Google Shape;8456;p7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7" name="Google Shape;8457;p7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8" name="Google Shape;8458;p7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59" name="Google Shape;8459;p7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0" name="Google Shape;8460;p7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1" name="Google Shape;8461;p7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2" name="Google Shape;8462;p7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3" name="Google Shape;8463;p7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4" name="Google Shape;8464;p7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5" name="Google Shape;8465;p7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6" name="Google Shape;8466;p7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7" name="Google Shape;8467;p7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8" name="Google Shape;8468;p7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69" name="Google Shape;8469;p7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0" name="Google Shape;8470;p7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1" name="Google Shape;8471;p7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2" name="Google Shape;8472;p7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3" name="Google Shape;8473;p7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74" name="Google Shape;8474;p70"/>
          <p:cNvGrpSpPr/>
          <p:nvPr/>
        </p:nvGrpSpPr>
        <p:grpSpPr>
          <a:xfrm>
            <a:off x="2589231" y="2722018"/>
            <a:ext cx="1390502" cy="159625"/>
            <a:chOff x="3530150" y="2790075"/>
            <a:chExt cx="1962600" cy="225300"/>
          </a:xfrm>
        </p:grpSpPr>
        <p:sp>
          <p:nvSpPr>
            <p:cNvPr id="8475" name="Google Shape;8475;p70"/>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6" name="Google Shape;8476;p70"/>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77" name="Google Shape;8477;p70"/>
          <p:cNvGrpSpPr/>
          <p:nvPr/>
        </p:nvGrpSpPr>
        <p:grpSpPr>
          <a:xfrm>
            <a:off x="2589884" y="3000344"/>
            <a:ext cx="1411629" cy="153761"/>
            <a:chOff x="3558802" y="4011427"/>
            <a:chExt cx="1866000" cy="111300"/>
          </a:xfrm>
        </p:grpSpPr>
        <p:sp>
          <p:nvSpPr>
            <p:cNvPr id="8478" name="Google Shape;8478;p70"/>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79" name="Google Shape;8479;p70"/>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80" name="Google Shape;8480;p70"/>
          <p:cNvGrpSpPr/>
          <p:nvPr/>
        </p:nvGrpSpPr>
        <p:grpSpPr>
          <a:xfrm>
            <a:off x="2589576" y="2205744"/>
            <a:ext cx="1383503" cy="119749"/>
            <a:chOff x="3465975" y="2270276"/>
            <a:chExt cx="1986364" cy="171929"/>
          </a:xfrm>
        </p:grpSpPr>
        <p:sp>
          <p:nvSpPr>
            <p:cNvPr id="8481" name="Google Shape;8481;p7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2" name="Google Shape;8482;p7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3" name="Google Shape;8483;p70"/>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4" name="Google Shape;8484;p70"/>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5" name="Google Shape;8485;p70"/>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6" name="Google Shape;8486;p7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7" name="Google Shape;8487;p70"/>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88" name="Google Shape;8488;p70"/>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89" name="Google Shape;8489;p70"/>
          <p:cNvGrpSpPr/>
          <p:nvPr/>
        </p:nvGrpSpPr>
        <p:grpSpPr>
          <a:xfrm>
            <a:off x="2600584" y="3569394"/>
            <a:ext cx="1369531" cy="195460"/>
            <a:chOff x="723300" y="4253549"/>
            <a:chExt cx="2276482" cy="324900"/>
          </a:xfrm>
        </p:grpSpPr>
        <p:sp>
          <p:nvSpPr>
            <p:cNvPr id="8490" name="Google Shape;8490;p7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1" name="Google Shape;8491;p7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2" name="Google Shape;8492;p7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3" name="Google Shape;8493;p7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4" name="Google Shape;8494;p70"/>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495" name="Google Shape;8495;p70"/>
          <p:cNvGrpSpPr/>
          <p:nvPr/>
        </p:nvGrpSpPr>
        <p:grpSpPr>
          <a:xfrm>
            <a:off x="2590145" y="3270574"/>
            <a:ext cx="1389066" cy="180119"/>
            <a:chOff x="705948" y="3788465"/>
            <a:chExt cx="2308953" cy="299400"/>
          </a:xfrm>
        </p:grpSpPr>
        <p:sp>
          <p:nvSpPr>
            <p:cNvPr id="8496" name="Google Shape;8496;p7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7" name="Google Shape;8497;p7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8" name="Google Shape;8498;p7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499" name="Google Shape;8499;p70"/>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0" name="Google Shape;8500;p70"/>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01" name="Google Shape;8501;p70"/>
          <p:cNvGrpSpPr/>
          <p:nvPr/>
        </p:nvGrpSpPr>
        <p:grpSpPr>
          <a:xfrm>
            <a:off x="2638082" y="3883554"/>
            <a:ext cx="1304609" cy="294074"/>
            <a:chOff x="2658741" y="4097347"/>
            <a:chExt cx="1304609" cy="294074"/>
          </a:xfrm>
        </p:grpSpPr>
        <p:grpSp>
          <p:nvGrpSpPr>
            <p:cNvPr id="8502" name="Google Shape;8502;p70"/>
            <p:cNvGrpSpPr/>
            <p:nvPr/>
          </p:nvGrpSpPr>
          <p:grpSpPr>
            <a:xfrm>
              <a:off x="2658741" y="4097347"/>
              <a:ext cx="118572" cy="294074"/>
              <a:chOff x="3343310" y="4475555"/>
              <a:chExt cx="127717" cy="316753"/>
            </a:xfrm>
          </p:grpSpPr>
          <p:sp>
            <p:nvSpPr>
              <p:cNvPr id="8503" name="Google Shape;8503;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4" name="Google Shape;8504;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05" name="Google Shape;8505;p70"/>
            <p:cNvGrpSpPr/>
            <p:nvPr/>
          </p:nvGrpSpPr>
          <p:grpSpPr>
            <a:xfrm>
              <a:off x="3815519" y="4098388"/>
              <a:ext cx="147831" cy="291991"/>
              <a:chOff x="3527539" y="4476677"/>
              <a:chExt cx="159232" cy="314510"/>
            </a:xfrm>
          </p:grpSpPr>
          <p:sp>
            <p:nvSpPr>
              <p:cNvPr id="8506" name="Google Shape;8506;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07" name="Google Shape;8507;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08" name="Google Shape;8508;p70"/>
            <p:cNvGrpSpPr/>
            <p:nvPr/>
          </p:nvGrpSpPr>
          <p:grpSpPr>
            <a:xfrm>
              <a:off x="3511696" y="4098388"/>
              <a:ext cx="147831" cy="291991"/>
              <a:chOff x="3527539" y="4476677"/>
              <a:chExt cx="159232" cy="314510"/>
            </a:xfrm>
          </p:grpSpPr>
          <p:sp>
            <p:nvSpPr>
              <p:cNvPr id="8509" name="Google Shape;8509;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0" name="Google Shape;8510;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11" name="Google Shape;8511;p70"/>
            <p:cNvGrpSpPr/>
            <p:nvPr/>
          </p:nvGrpSpPr>
          <p:grpSpPr>
            <a:xfrm>
              <a:off x="3207874" y="4098388"/>
              <a:ext cx="147831" cy="291991"/>
              <a:chOff x="3527539" y="4476677"/>
              <a:chExt cx="159232" cy="314510"/>
            </a:xfrm>
          </p:grpSpPr>
          <p:sp>
            <p:nvSpPr>
              <p:cNvPr id="8512" name="Google Shape;8512;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3" name="Google Shape;8513;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14" name="Google Shape;8514;p70"/>
            <p:cNvGrpSpPr/>
            <p:nvPr/>
          </p:nvGrpSpPr>
          <p:grpSpPr>
            <a:xfrm>
              <a:off x="2933305" y="4097347"/>
              <a:ext cx="118572" cy="294074"/>
              <a:chOff x="3343310" y="4475555"/>
              <a:chExt cx="127717" cy="316753"/>
            </a:xfrm>
          </p:grpSpPr>
          <p:sp>
            <p:nvSpPr>
              <p:cNvPr id="8515" name="Google Shape;8515;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16" name="Google Shape;8516;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517" name="Google Shape;8517;p70"/>
          <p:cNvGrpSpPr/>
          <p:nvPr/>
        </p:nvGrpSpPr>
        <p:grpSpPr>
          <a:xfrm>
            <a:off x="4256912" y="1866676"/>
            <a:ext cx="1433821" cy="191501"/>
            <a:chOff x="4273350" y="2080469"/>
            <a:chExt cx="1433821" cy="191501"/>
          </a:xfrm>
        </p:grpSpPr>
        <p:grpSp>
          <p:nvGrpSpPr>
            <p:cNvPr id="8518" name="Google Shape;8518;p70"/>
            <p:cNvGrpSpPr/>
            <p:nvPr/>
          </p:nvGrpSpPr>
          <p:grpSpPr>
            <a:xfrm>
              <a:off x="4273350" y="2080469"/>
              <a:ext cx="1433821" cy="0"/>
              <a:chOff x="5224975" y="2962250"/>
              <a:chExt cx="1544400" cy="0"/>
            </a:xfrm>
          </p:grpSpPr>
          <p:cxnSp>
            <p:nvCxnSpPr>
              <p:cNvPr id="8519" name="Google Shape;8519;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20" name="Google Shape;8520;p70"/>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8521" name="Google Shape;8521;p70"/>
            <p:cNvGrpSpPr/>
            <p:nvPr/>
          </p:nvGrpSpPr>
          <p:grpSpPr>
            <a:xfrm>
              <a:off x="4273350" y="2271969"/>
              <a:ext cx="1433821" cy="0"/>
              <a:chOff x="5224975" y="2962250"/>
              <a:chExt cx="1544400" cy="0"/>
            </a:xfrm>
          </p:grpSpPr>
          <p:cxnSp>
            <p:nvCxnSpPr>
              <p:cNvPr id="8522" name="Google Shape;8522;p70"/>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8523" name="Google Shape;8523;p70"/>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8524" name="Google Shape;8524;p70"/>
          <p:cNvGrpSpPr/>
          <p:nvPr/>
        </p:nvGrpSpPr>
        <p:grpSpPr>
          <a:xfrm>
            <a:off x="4258467" y="969244"/>
            <a:ext cx="1430711" cy="743389"/>
            <a:chOff x="5159450" y="1919950"/>
            <a:chExt cx="1541050" cy="862500"/>
          </a:xfrm>
        </p:grpSpPr>
        <p:sp>
          <p:nvSpPr>
            <p:cNvPr id="8525" name="Google Shape;8525;p7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8526" name="Google Shape;8526;p70"/>
            <p:cNvGrpSpPr/>
            <p:nvPr/>
          </p:nvGrpSpPr>
          <p:grpSpPr>
            <a:xfrm>
              <a:off x="5159450" y="1919950"/>
              <a:ext cx="1541050" cy="862500"/>
              <a:chOff x="5159450" y="1919950"/>
              <a:chExt cx="1541050" cy="862500"/>
            </a:xfrm>
          </p:grpSpPr>
          <p:cxnSp>
            <p:nvCxnSpPr>
              <p:cNvPr id="8527" name="Google Shape;8527;p7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8528" name="Google Shape;8528;p7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8529" name="Google Shape;8529;p70"/>
          <p:cNvGrpSpPr/>
          <p:nvPr/>
        </p:nvGrpSpPr>
        <p:grpSpPr>
          <a:xfrm>
            <a:off x="4248581" y="2192571"/>
            <a:ext cx="1450484" cy="1052087"/>
            <a:chOff x="5230575" y="1554475"/>
            <a:chExt cx="2137150" cy="1550150"/>
          </a:xfrm>
        </p:grpSpPr>
        <p:sp>
          <p:nvSpPr>
            <p:cNvPr id="8530" name="Google Shape;8530;p70"/>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1" name="Google Shape;8531;p70"/>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2" name="Google Shape;8532;p70"/>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3" name="Google Shape;8533;p70"/>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4" name="Google Shape;8534;p70"/>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5" name="Google Shape;8535;p70"/>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6" name="Google Shape;8536;p70"/>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7" name="Google Shape;8537;p70"/>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8" name="Google Shape;8538;p70"/>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39" name="Google Shape;8539;p70"/>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0" name="Google Shape;8540;p70"/>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1" name="Google Shape;8541;p70"/>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42" name="Google Shape;8542;p70"/>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43" name="Google Shape;8543;p70"/>
          <p:cNvGrpSpPr/>
          <p:nvPr/>
        </p:nvGrpSpPr>
        <p:grpSpPr>
          <a:xfrm rot="10800000">
            <a:off x="4265131" y="3284761"/>
            <a:ext cx="1417383" cy="887946"/>
            <a:chOff x="5645403" y="2920021"/>
            <a:chExt cx="2650800" cy="2180614"/>
          </a:xfrm>
        </p:grpSpPr>
        <p:sp>
          <p:nvSpPr>
            <p:cNvPr id="8544" name="Google Shape;8544;p70"/>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545" name="Google Shape;8545;p70"/>
            <p:cNvCxnSpPr>
              <a:stCxn id="8544"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8546" name="Google Shape;8546;p70"/>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547" name="Google Shape;8547;p70"/>
            <p:cNvCxnSpPr>
              <a:endCxn id="8546"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8548" name="Google Shape;8548;p70"/>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549" name="Google Shape;8549;p70"/>
            <p:cNvCxnSpPr>
              <a:stCxn id="8548"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8550" name="Google Shape;8550;p70"/>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551" name="Google Shape;8551;p70"/>
            <p:cNvCxnSpPr>
              <a:endCxn id="8550"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8552" name="Google Shape;8552;p70"/>
          <p:cNvGrpSpPr/>
          <p:nvPr/>
        </p:nvGrpSpPr>
        <p:grpSpPr>
          <a:xfrm>
            <a:off x="7365491" y="2188116"/>
            <a:ext cx="1071743" cy="1021579"/>
            <a:chOff x="7189833" y="2022667"/>
            <a:chExt cx="1251159" cy="1192597"/>
          </a:xfrm>
        </p:grpSpPr>
        <p:sp>
          <p:nvSpPr>
            <p:cNvPr id="8553" name="Google Shape;8553;p70"/>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4" name="Google Shape;8554;p70"/>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5" name="Google Shape;8555;p70"/>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56" name="Google Shape;8556;p70"/>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57" name="Google Shape;8557;p70"/>
          <p:cNvGrpSpPr/>
          <p:nvPr/>
        </p:nvGrpSpPr>
        <p:grpSpPr>
          <a:xfrm>
            <a:off x="706762" y="2614523"/>
            <a:ext cx="1695374" cy="1560837"/>
            <a:chOff x="727421" y="2828315"/>
            <a:chExt cx="1695374" cy="1560837"/>
          </a:xfrm>
        </p:grpSpPr>
        <p:grpSp>
          <p:nvGrpSpPr>
            <p:cNvPr id="8558" name="Google Shape;8558;p70"/>
            <p:cNvGrpSpPr/>
            <p:nvPr/>
          </p:nvGrpSpPr>
          <p:grpSpPr>
            <a:xfrm>
              <a:off x="819108" y="2882501"/>
              <a:ext cx="103104" cy="1426186"/>
              <a:chOff x="4674013" y="3100904"/>
              <a:chExt cx="122758" cy="1698043"/>
            </a:xfrm>
          </p:grpSpPr>
          <p:sp>
            <p:nvSpPr>
              <p:cNvPr id="8559" name="Google Shape;8559;p7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0" name="Google Shape;8560;p7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1" name="Google Shape;8561;p7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2" name="Google Shape;8562;p7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3" name="Google Shape;8563;p7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4" name="Google Shape;8564;p7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5" name="Google Shape;8565;p7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66" name="Google Shape;8566;p70"/>
            <p:cNvGrpSpPr/>
            <p:nvPr/>
          </p:nvGrpSpPr>
          <p:grpSpPr>
            <a:xfrm>
              <a:off x="1062475" y="2882501"/>
              <a:ext cx="103104" cy="1426186"/>
              <a:chOff x="4940438" y="3100904"/>
              <a:chExt cx="122758" cy="1698043"/>
            </a:xfrm>
          </p:grpSpPr>
          <p:sp>
            <p:nvSpPr>
              <p:cNvPr id="8567" name="Google Shape;8567;p7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8" name="Google Shape;8568;p7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69" name="Google Shape;8569;p7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0" name="Google Shape;8570;p7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1" name="Google Shape;8571;p7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2" name="Google Shape;8572;p7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3" name="Google Shape;8573;p7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74" name="Google Shape;8574;p70"/>
            <p:cNvGrpSpPr/>
            <p:nvPr/>
          </p:nvGrpSpPr>
          <p:grpSpPr>
            <a:xfrm>
              <a:off x="1299324" y="2882501"/>
              <a:ext cx="103104" cy="1426186"/>
              <a:chOff x="5206863" y="3100904"/>
              <a:chExt cx="122758" cy="1698043"/>
            </a:xfrm>
          </p:grpSpPr>
          <p:sp>
            <p:nvSpPr>
              <p:cNvPr id="8575" name="Google Shape;8575;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6" name="Google Shape;8576;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7" name="Google Shape;8577;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8" name="Google Shape;8578;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79" name="Google Shape;8579;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0" name="Google Shape;8580;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1" name="Google Shape;8581;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82" name="Google Shape;8582;p70"/>
            <p:cNvGrpSpPr/>
            <p:nvPr/>
          </p:nvGrpSpPr>
          <p:grpSpPr>
            <a:xfrm>
              <a:off x="1786057" y="2882501"/>
              <a:ext cx="103104" cy="1426186"/>
              <a:chOff x="6006138" y="3143629"/>
              <a:chExt cx="122758" cy="1698043"/>
            </a:xfrm>
          </p:grpSpPr>
          <p:sp>
            <p:nvSpPr>
              <p:cNvPr id="8583" name="Google Shape;8583;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4" name="Google Shape;8584;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5" name="Google Shape;8585;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6" name="Google Shape;8586;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7" name="Google Shape;8587;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8" name="Google Shape;8588;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89" name="Google Shape;8589;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90" name="Google Shape;8590;p70"/>
            <p:cNvGrpSpPr/>
            <p:nvPr/>
          </p:nvGrpSpPr>
          <p:grpSpPr>
            <a:xfrm>
              <a:off x="2029422" y="2882501"/>
              <a:ext cx="103104" cy="1426186"/>
              <a:chOff x="6805413" y="3100904"/>
              <a:chExt cx="122758" cy="1698043"/>
            </a:xfrm>
          </p:grpSpPr>
          <p:sp>
            <p:nvSpPr>
              <p:cNvPr id="8591" name="Google Shape;8591;p7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2" name="Google Shape;8592;p7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3" name="Google Shape;8593;p7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4" name="Google Shape;8594;p7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5" name="Google Shape;8595;p7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6" name="Google Shape;8596;p7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597" name="Google Shape;8597;p7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598" name="Google Shape;8598;p70"/>
            <p:cNvGrpSpPr/>
            <p:nvPr/>
          </p:nvGrpSpPr>
          <p:grpSpPr>
            <a:xfrm>
              <a:off x="727421" y="2828315"/>
              <a:ext cx="1695374" cy="1560837"/>
              <a:chOff x="734799" y="2782450"/>
              <a:chExt cx="1571100" cy="1577400"/>
            </a:xfrm>
          </p:grpSpPr>
          <p:cxnSp>
            <p:nvCxnSpPr>
              <p:cNvPr id="8599" name="Google Shape;8599;p7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8600" name="Google Shape;8600;p7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8601" name="Google Shape;8601;p70"/>
            <p:cNvGrpSpPr/>
            <p:nvPr/>
          </p:nvGrpSpPr>
          <p:grpSpPr>
            <a:xfrm>
              <a:off x="2272795" y="2882501"/>
              <a:ext cx="103104" cy="1426186"/>
              <a:chOff x="5206863" y="3100904"/>
              <a:chExt cx="122758" cy="1698043"/>
            </a:xfrm>
          </p:grpSpPr>
          <p:sp>
            <p:nvSpPr>
              <p:cNvPr id="8602" name="Google Shape;8602;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3" name="Google Shape;8603;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4" name="Google Shape;8604;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5" name="Google Shape;8605;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6" name="Google Shape;8606;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7" name="Google Shape;8607;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08" name="Google Shape;8608;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09" name="Google Shape;8609;p70"/>
            <p:cNvGrpSpPr/>
            <p:nvPr/>
          </p:nvGrpSpPr>
          <p:grpSpPr>
            <a:xfrm>
              <a:off x="1542694" y="2882501"/>
              <a:ext cx="103104" cy="1426186"/>
              <a:chOff x="6006138" y="3143629"/>
              <a:chExt cx="122758" cy="1698043"/>
            </a:xfrm>
          </p:grpSpPr>
          <p:sp>
            <p:nvSpPr>
              <p:cNvPr id="8610" name="Google Shape;8610;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1" name="Google Shape;8611;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2" name="Google Shape;8612;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3" name="Google Shape;8613;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4" name="Google Shape;8614;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5" name="Google Shape;8615;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6" name="Google Shape;8616;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8617" name="Google Shape;8617;p70"/>
          <p:cNvGrpSpPr/>
          <p:nvPr/>
        </p:nvGrpSpPr>
        <p:grpSpPr>
          <a:xfrm>
            <a:off x="5915341" y="2192094"/>
            <a:ext cx="1248543" cy="1025319"/>
            <a:chOff x="5183758" y="1210600"/>
            <a:chExt cx="3605380" cy="2960783"/>
          </a:xfrm>
        </p:grpSpPr>
        <p:sp>
          <p:nvSpPr>
            <p:cNvPr id="8618" name="Google Shape;8618;p7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19" name="Google Shape;8619;p7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0" name="Google Shape;8620;p7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1" name="Google Shape;8621;p7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22" name="Google Shape;8622;p70"/>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8623" name="Google Shape;8623;p70"/>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8624" name="Google Shape;8624;p70"/>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8625" name="Google Shape;8625;p70"/>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8626" name="Google Shape;8626;p70"/>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27" name="Google Shape;8627;p70"/>
          <p:cNvGrpSpPr/>
          <p:nvPr/>
        </p:nvGrpSpPr>
        <p:grpSpPr>
          <a:xfrm>
            <a:off x="5772403" y="3330411"/>
            <a:ext cx="2664831" cy="843440"/>
            <a:chOff x="5916567" y="1099697"/>
            <a:chExt cx="2556683" cy="809211"/>
          </a:xfrm>
        </p:grpSpPr>
        <p:sp>
          <p:nvSpPr>
            <p:cNvPr id="8628" name="Google Shape;8628;p70"/>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29" name="Google Shape;8629;p70"/>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0" name="Google Shape;8630;p70"/>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1" name="Google Shape;8631;p70"/>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2" name="Google Shape;8632;p70"/>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3" name="Google Shape;8633;p70"/>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4" name="Google Shape;8634;p70"/>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35" name="Google Shape;8635;p70"/>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36" name="Google Shape;8636;p70"/>
          <p:cNvGrpSpPr/>
          <p:nvPr/>
        </p:nvGrpSpPr>
        <p:grpSpPr>
          <a:xfrm>
            <a:off x="5879943" y="979270"/>
            <a:ext cx="1299851" cy="1023338"/>
            <a:chOff x="5900602" y="1193063"/>
            <a:chExt cx="1299851" cy="1023338"/>
          </a:xfrm>
        </p:grpSpPr>
        <p:grpSp>
          <p:nvGrpSpPr>
            <p:cNvPr id="8637" name="Google Shape;8637;p70"/>
            <p:cNvGrpSpPr/>
            <p:nvPr/>
          </p:nvGrpSpPr>
          <p:grpSpPr>
            <a:xfrm>
              <a:off x="6743564" y="1193063"/>
              <a:ext cx="456889" cy="700379"/>
              <a:chOff x="6743564" y="1193063"/>
              <a:chExt cx="456889" cy="700379"/>
            </a:xfrm>
          </p:grpSpPr>
          <p:grpSp>
            <p:nvGrpSpPr>
              <p:cNvPr id="8638" name="Google Shape;8638;p70"/>
              <p:cNvGrpSpPr/>
              <p:nvPr/>
            </p:nvGrpSpPr>
            <p:grpSpPr>
              <a:xfrm>
                <a:off x="6743564" y="1690731"/>
                <a:ext cx="214402" cy="202710"/>
                <a:chOff x="6743564" y="1690731"/>
                <a:chExt cx="214402" cy="202710"/>
              </a:xfrm>
            </p:grpSpPr>
            <p:sp>
              <p:nvSpPr>
                <p:cNvPr id="8639" name="Google Shape;8639;p70"/>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0" name="Google Shape;8640;p70"/>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41" name="Google Shape;8641;p70"/>
              <p:cNvGrpSpPr/>
              <p:nvPr/>
            </p:nvGrpSpPr>
            <p:grpSpPr>
              <a:xfrm>
                <a:off x="6915505" y="1193063"/>
                <a:ext cx="284947" cy="589637"/>
                <a:chOff x="6915505" y="1193063"/>
                <a:chExt cx="284947" cy="589637"/>
              </a:xfrm>
            </p:grpSpPr>
            <p:sp>
              <p:nvSpPr>
                <p:cNvPr id="8642" name="Google Shape;8642;p7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43" name="Google Shape;8643;p70"/>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8644" name="Google Shape;8644;p70"/>
            <p:cNvGrpSpPr/>
            <p:nvPr/>
          </p:nvGrpSpPr>
          <p:grpSpPr>
            <a:xfrm>
              <a:off x="6520337" y="1193063"/>
              <a:ext cx="341815" cy="801589"/>
              <a:chOff x="6520337" y="1193063"/>
              <a:chExt cx="341815" cy="801589"/>
            </a:xfrm>
          </p:grpSpPr>
          <p:grpSp>
            <p:nvGrpSpPr>
              <p:cNvPr id="8645" name="Google Shape;8645;p70"/>
              <p:cNvGrpSpPr/>
              <p:nvPr/>
            </p:nvGrpSpPr>
            <p:grpSpPr>
              <a:xfrm>
                <a:off x="6520337" y="1589527"/>
                <a:ext cx="213950" cy="405125"/>
                <a:chOff x="6520337" y="1589527"/>
                <a:chExt cx="213950" cy="405125"/>
              </a:xfrm>
            </p:grpSpPr>
            <p:sp>
              <p:nvSpPr>
                <p:cNvPr id="8646" name="Google Shape;8646;p7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47" name="Google Shape;8647;p70"/>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48" name="Google Shape;8648;p70"/>
              <p:cNvGrpSpPr/>
              <p:nvPr/>
            </p:nvGrpSpPr>
            <p:grpSpPr>
              <a:xfrm>
                <a:off x="6577204" y="1193063"/>
                <a:ext cx="284947" cy="453562"/>
                <a:chOff x="6577204" y="1193063"/>
                <a:chExt cx="284947" cy="453562"/>
              </a:xfrm>
            </p:grpSpPr>
            <p:sp>
              <p:nvSpPr>
                <p:cNvPr id="8649" name="Google Shape;8649;p7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50" name="Google Shape;8650;p70"/>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8651" name="Google Shape;8651;p70"/>
            <p:cNvGrpSpPr/>
            <p:nvPr/>
          </p:nvGrpSpPr>
          <p:grpSpPr>
            <a:xfrm>
              <a:off x="6238903" y="1193063"/>
              <a:ext cx="300475" cy="901782"/>
              <a:chOff x="6238903" y="1193063"/>
              <a:chExt cx="300475" cy="901782"/>
            </a:xfrm>
          </p:grpSpPr>
          <p:grpSp>
            <p:nvGrpSpPr>
              <p:cNvPr id="8652" name="Google Shape;8652;p70"/>
              <p:cNvGrpSpPr/>
              <p:nvPr/>
            </p:nvGrpSpPr>
            <p:grpSpPr>
              <a:xfrm>
                <a:off x="6290865" y="1489315"/>
                <a:ext cx="248514" cy="605530"/>
                <a:chOff x="6290865" y="1489315"/>
                <a:chExt cx="248514" cy="605530"/>
              </a:xfrm>
            </p:grpSpPr>
            <p:sp>
              <p:nvSpPr>
                <p:cNvPr id="8653" name="Google Shape;8653;p7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54" name="Google Shape;8654;p70"/>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55" name="Google Shape;8655;p70"/>
              <p:cNvGrpSpPr/>
              <p:nvPr/>
            </p:nvGrpSpPr>
            <p:grpSpPr>
              <a:xfrm>
                <a:off x="6238903" y="1193063"/>
                <a:ext cx="284947" cy="327512"/>
                <a:chOff x="6238903" y="1193063"/>
                <a:chExt cx="284947" cy="327512"/>
              </a:xfrm>
            </p:grpSpPr>
            <p:sp>
              <p:nvSpPr>
                <p:cNvPr id="8656" name="Google Shape;8656;p7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57" name="Google Shape;8657;p70"/>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8658" name="Google Shape;8658;p70"/>
            <p:cNvGrpSpPr/>
            <p:nvPr/>
          </p:nvGrpSpPr>
          <p:grpSpPr>
            <a:xfrm>
              <a:off x="5900602" y="1193063"/>
              <a:ext cx="444345" cy="1023338"/>
              <a:chOff x="5900602" y="1193063"/>
              <a:chExt cx="444345" cy="1023338"/>
            </a:xfrm>
          </p:grpSpPr>
          <p:grpSp>
            <p:nvGrpSpPr>
              <p:cNvPr id="8659" name="Google Shape;8659;p70"/>
              <p:cNvGrpSpPr/>
              <p:nvPr/>
            </p:nvGrpSpPr>
            <p:grpSpPr>
              <a:xfrm>
                <a:off x="6046501" y="1367785"/>
                <a:ext cx="298446" cy="848616"/>
                <a:chOff x="6046501" y="1367785"/>
                <a:chExt cx="298446" cy="848616"/>
              </a:xfrm>
            </p:grpSpPr>
            <p:sp>
              <p:nvSpPr>
                <p:cNvPr id="8660" name="Google Shape;8660;p7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661" name="Google Shape;8661;p70"/>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662" name="Google Shape;8662;p70"/>
              <p:cNvGrpSpPr/>
              <p:nvPr/>
            </p:nvGrpSpPr>
            <p:grpSpPr>
              <a:xfrm>
                <a:off x="5900602" y="1193063"/>
                <a:ext cx="284947" cy="182312"/>
                <a:chOff x="5900602" y="1193063"/>
                <a:chExt cx="284947" cy="182312"/>
              </a:xfrm>
            </p:grpSpPr>
            <p:sp>
              <p:nvSpPr>
                <p:cNvPr id="8663" name="Google Shape;8663;p7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64" name="Google Shape;8664;p7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8665" name="Google Shape;8665;p70"/>
          <p:cNvGrpSpPr/>
          <p:nvPr/>
        </p:nvGrpSpPr>
        <p:grpSpPr>
          <a:xfrm>
            <a:off x="7217825" y="979415"/>
            <a:ext cx="1219413" cy="1051365"/>
            <a:chOff x="7287122" y="1165658"/>
            <a:chExt cx="1219413" cy="1051365"/>
          </a:xfrm>
        </p:grpSpPr>
        <p:grpSp>
          <p:nvGrpSpPr>
            <p:cNvPr id="8666" name="Google Shape;8666;p70"/>
            <p:cNvGrpSpPr/>
            <p:nvPr/>
          </p:nvGrpSpPr>
          <p:grpSpPr>
            <a:xfrm>
              <a:off x="7287122" y="1969723"/>
              <a:ext cx="1219413" cy="247300"/>
              <a:chOff x="7287122" y="1969723"/>
              <a:chExt cx="1219413" cy="247300"/>
            </a:xfrm>
          </p:grpSpPr>
          <p:sp>
            <p:nvSpPr>
              <p:cNvPr id="8667" name="Google Shape;8667;p7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68" name="Google Shape;8668;p70"/>
              <p:cNvGrpSpPr/>
              <p:nvPr/>
            </p:nvGrpSpPr>
            <p:grpSpPr>
              <a:xfrm>
                <a:off x="7287122" y="2063892"/>
                <a:ext cx="1151753" cy="73428"/>
                <a:chOff x="7287122" y="2063892"/>
                <a:chExt cx="1151753" cy="73428"/>
              </a:xfrm>
            </p:grpSpPr>
            <p:sp>
              <p:nvSpPr>
                <p:cNvPr id="8669" name="Google Shape;8669;p7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70" name="Google Shape;8670;p7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8671" name="Google Shape;8671;p70"/>
            <p:cNvGrpSpPr/>
            <p:nvPr/>
          </p:nvGrpSpPr>
          <p:grpSpPr>
            <a:xfrm>
              <a:off x="7287122" y="1712201"/>
              <a:ext cx="1219403" cy="246767"/>
              <a:chOff x="7287122" y="1712201"/>
              <a:chExt cx="1219403" cy="246767"/>
            </a:xfrm>
          </p:grpSpPr>
          <p:sp>
            <p:nvSpPr>
              <p:cNvPr id="8672" name="Google Shape;8672;p7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73" name="Google Shape;8673;p70"/>
              <p:cNvGrpSpPr/>
              <p:nvPr/>
            </p:nvGrpSpPr>
            <p:grpSpPr>
              <a:xfrm>
                <a:off x="7287122" y="1842861"/>
                <a:ext cx="1005303" cy="73419"/>
                <a:chOff x="7287122" y="1842861"/>
                <a:chExt cx="1005303" cy="73419"/>
              </a:xfrm>
            </p:grpSpPr>
            <p:sp>
              <p:nvSpPr>
                <p:cNvPr id="8674" name="Google Shape;8674;p7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75" name="Google Shape;8675;p7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8676" name="Google Shape;8676;p70"/>
            <p:cNvGrpSpPr/>
            <p:nvPr/>
          </p:nvGrpSpPr>
          <p:grpSpPr>
            <a:xfrm>
              <a:off x="7287122" y="1447520"/>
              <a:ext cx="1219403" cy="286667"/>
              <a:chOff x="7287122" y="1447520"/>
              <a:chExt cx="1219403" cy="286667"/>
            </a:xfrm>
          </p:grpSpPr>
          <p:sp>
            <p:nvSpPr>
              <p:cNvPr id="8677" name="Google Shape;8677;p7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78" name="Google Shape;8678;p70"/>
              <p:cNvGrpSpPr/>
              <p:nvPr/>
            </p:nvGrpSpPr>
            <p:grpSpPr>
              <a:xfrm>
                <a:off x="7287122" y="1581977"/>
                <a:ext cx="852803" cy="73428"/>
                <a:chOff x="7287122" y="1581977"/>
                <a:chExt cx="852803" cy="73428"/>
              </a:xfrm>
            </p:grpSpPr>
            <p:sp>
              <p:nvSpPr>
                <p:cNvPr id="8679" name="Google Shape;8679;p7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80" name="Google Shape;8680;p7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8681" name="Google Shape;8681;p70"/>
            <p:cNvGrpSpPr/>
            <p:nvPr/>
          </p:nvGrpSpPr>
          <p:grpSpPr>
            <a:xfrm>
              <a:off x="7287122" y="1165658"/>
              <a:ext cx="1219403" cy="344253"/>
              <a:chOff x="7287122" y="1165658"/>
              <a:chExt cx="1219403" cy="344253"/>
            </a:xfrm>
          </p:grpSpPr>
          <p:sp>
            <p:nvSpPr>
              <p:cNvPr id="8682" name="Google Shape;8682;p7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8683" name="Google Shape;8683;p70"/>
              <p:cNvGrpSpPr/>
              <p:nvPr/>
            </p:nvGrpSpPr>
            <p:grpSpPr>
              <a:xfrm>
                <a:off x="7287122" y="1341025"/>
                <a:ext cx="695703" cy="73419"/>
                <a:chOff x="7287122" y="1341025"/>
                <a:chExt cx="695703" cy="73419"/>
              </a:xfrm>
            </p:grpSpPr>
            <p:sp>
              <p:nvSpPr>
                <p:cNvPr id="8684" name="Google Shape;8684;p7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8685" name="Google Shape;8685;p7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689"/>
        <p:cNvGrpSpPr/>
        <p:nvPr/>
      </p:nvGrpSpPr>
      <p:grpSpPr>
        <a:xfrm>
          <a:off x="0" y="0"/>
          <a:ext cx="0" cy="0"/>
          <a:chOff x="0" y="0"/>
          <a:chExt cx="0" cy="0"/>
        </a:xfrm>
      </p:grpSpPr>
      <p:sp>
        <p:nvSpPr>
          <p:cNvPr id="8690" name="Google Shape;8690;p71"/>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GB">
                <a:solidFill>
                  <a:schemeClr val="lt1"/>
                </a:solidFill>
                <a:latin typeface="Arial" panose="020B0604020202020204"/>
                <a:ea typeface="Arial" panose="020B0604020202020204"/>
                <a:cs typeface="Arial" panose="020B0604020202020204"/>
                <a:sym typeface="Arial" panose="020B0604020202020204"/>
              </a:rPr>
              <a:t>You can </a:t>
            </a:r>
            <a:r>
              <a:rPr lang="en-GB" b="1">
                <a:solidFill>
                  <a:schemeClr val="dk2"/>
                </a:solidFill>
                <a:latin typeface="Arial" panose="020B0604020202020204"/>
                <a:ea typeface="Arial" panose="020B0604020202020204"/>
                <a:cs typeface="Arial" panose="020B0604020202020204"/>
                <a:sym typeface="Arial" panose="020B0604020202020204"/>
              </a:rPr>
              <a:t>resize </a:t>
            </a:r>
            <a:r>
              <a:rPr lang="en-GB">
                <a:solidFill>
                  <a:schemeClr val="lt1"/>
                </a:solidFill>
                <a:latin typeface="Arial" panose="020B0604020202020204"/>
                <a:ea typeface="Arial" panose="020B0604020202020204"/>
                <a:cs typeface="Arial" panose="020B0604020202020204"/>
                <a:sym typeface="Arial" panose="020B0604020202020204"/>
              </a:rPr>
              <a:t>these icons without losing quality.</a:t>
            </a:r>
            <a:endParaRPr>
              <a:solidFill>
                <a:schemeClr val="lt1"/>
              </a:solidFill>
              <a:latin typeface="Arial" panose="020B0604020202020204"/>
              <a:ea typeface="Arial" panose="020B0604020202020204"/>
              <a:cs typeface="Arial" panose="020B0604020202020204"/>
              <a:sym typeface="Arial" panose="020B0604020202020204"/>
            </a:endParaRPr>
          </a:p>
          <a:p>
            <a:pPr marL="0" lvl="0" indent="0" algn="ctr" rtl="0">
              <a:lnSpc>
                <a:spcPct val="100000"/>
              </a:lnSpc>
              <a:spcBef>
                <a:spcPts val="0"/>
              </a:spcBef>
              <a:spcAft>
                <a:spcPts val="0"/>
              </a:spcAft>
              <a:buNone/>
            </a:pPr>
            <a:r>
              <a:rPr lang="en-GB">
                <a:solidFill>
                  <a:schemeClr val="lt1"/>
                </a:solidFill>
                <a:latin typeface="Arial" panose="020B0604020202020204"/>
                <a:ea typeface="Arial" panose="020B0604020202020204"/>
                <a:cs typeface="Arial" panose="020B0604020202020204"/>
                <a:sym typeface="Arial" panose="020B0604020202020204"/>
              </a:rPr>
              <a:t>You can </a:t>
            </a:r>
            <a:r>
              <a:rPr lang="en-GB" b="1">
                <a:solidFill>
                  <a:schemeClr val="dk2"/>
                </a:solidFill>
                <a:latin typeface="Arial" panose="020B0604020202020204"/>
                <a:ea typeface="Arial" panose="020B0604020202020204"/>
                <a:cs typeface="Arial" panose="020B0604020202020204"/>
                <a:sym typeface="Arial" panose="020B0604020202020204"/>
              </a:rPr>
              <a:t>change the stroke and fill color</a:t>
            </a:r>
            <a:r>
              <a:rPr lang="en-GB">
                <a:solidFill>
                  <a:schemeClr val="lt1"/>
                </a:solidFill>
                <a:latin typeface="Arial" panose="020B0604020202020204"/>
                <a:ea typeface="Arial" panose="020B0604020202020204"/>
                <a:cs typeface="Arial" panose="020B0604020202020204"/>
                <a:sym typeface="Arial" panose="020B0604020202020204"/>
              </a:rPr>
              <a:t>; just select the icon and click on the </a:t>
            </a:r>
            <a:r>
              <a:rPr lang="en-GB" b="1">
                <a:solidFill>
                  <a:schemeClr val="dk2"/>
                </a:solidFill>
                <a:latin typeface="Arial" panose="020B0604020202020204"/>
                <a:ea typeface="Arial" panose="020B0604020202020204"/>
                <a:cs typeface="Arial" panose="020B0604020202020204"/>
                <a:sym typeface="Arial" panose="020B0604020202020204"/>
              </a:rPr>
              <a:t>paint bucket/pen</a:t>
            </a:r>
            <a:r>
              <a:rPr lang="en-GB">
                <a:solidFill>
                  <a:schemeClr val="lt1"/>
                </a:solidFill>
                <a:latin typeface="Arial" panose="020B0604020202020204"/>
                <a:ea typeface="Arial" panose="020B0604020202020204"/>
                <a:cs typeface="Arial" panose="020B0604020202020204"/>
                <a:sym typeface="Arial" panose="020B0604020202020204"/>
              </a:rPr>
              <a:t>.</a:t>
            </a:r>
            <a:endParaRPr>
              <a:solidFill>
                <a:schemeClr val="lt1"/>
              </a:solidFill>
              <a:latin typeface="Arial" panose="020B0604020202020204"/>
              <a:ea typeface="Arial" panose="020B0604020202020204"/>
              <a:cs typeface="Arial" panose="020B0604020202020204"/>
              <a:sym typeface="Arial" panose="020B0604020202020204"/>
            </a:endParaRPr>
          </a:p>
          <a:p>
            <a:pPr marL="0" lvl="0" indent="0" algn="ctr" rtl="0">
              <a:lnSpc>
                <a:spcPct val="100000"/>
              </a:lnSpc>
              <a:spcBef>
                <a:spcPts val="0"/>
              </a:spcBef>
              <a:spcAft>
                <a:spcPts val="0"/>
              </a:spcAft>
              <a:buNone/>
            </a:pPr>
            <a:r>
              <a:rPr lang="en-GB">
                <a:solidFill>
                  <a:schemeClr val="lt1"/>
                </a:solidFill>
                <a:latin typeface="Arial" panose="020B0604020202020204"/>
                <a:ea typeface="Arial" panose="020B0604020202020204"/>
                <a:cs typeface="Arial" panose="020B0604020202020204"/>
                <a:sym typeface="Arial" panose="020B0604020202020204"/>
              </a:rPr>
              <a:t>In Google Slides, you can also use </a:t>
            </a:r>
            <a:r>
              <a:rPr lang="en-GB" b="1">
                <a:solidFill>
                  <a:schemeClr val="dk2"/>
                </a:solidFill>
                <a:uFill>
                  <a:noFill/>
                </a:uFill>
                <a:latin typeface="Arial" panose="020B0604020202020204"/>
                <a:ea typeface="Arial" panose="020B0604020202020204"/>
                <a:cs typeface="Arial" panose="020B0604020202020204"/>
                <a:sym typeface="Arial" panose="020B0604020202020204"/>
                <a:hlinkClick r:id="rId1"/>
              </a:rPr>
              <a:t>Flaticon’s extension</a:t>
            </a:r>
            <a:r>
              <a:rPr lang="en-GB">
                <a:solidFill>
                  <a:schemeClr val="lt1"/>
                </a:solidFill>
                <a:latin typeface="Arial" panose="020B0604020202020204"/>
                <a:ea typeface="Arial" panose="020B0604020202020204"/>
                <a:cs typeface="Arial" panose="020B0604020202020204"/>
                <a:sym typeface="Arial" panose="020B0604020202020204"/>
              </a:rPr>
              <a:t>, allowing you to customize and add even more icons.</a:t>
            </a:r>
            <a:endParaRPr>
              <a:latin typeface="Arial" panose="020B0604020202020204"/>
              <a:ea typeface="Arial" panose="020B0604020202020204"/>
              <a:cs typeface="Arial" panose="020B0604020202020204"/>
              <a:sym typeface="Arial" panose="020B0604020202020204"/>
            </a:endParaRPr>
          </a:p>
        </p:txBody>
      </p:sp>
      <p:grpSp>
        <p:nvGrpSpPr>
          <p:cNvPr id="8691" name="Google Shape;8691;p71"/>
          <p:cNvGrpSpPr/>
          <p:nvPr/>
        </p:nvGrpSpPr>
        <p:grpSpPr>
          <a:xfrm>
            <a:off x="830341" y="2307733"/>
            <a:ext cx="340168" cy="298978"/>
            <a:chOff x="892750" y="267400"/>
            <a:chExt cx="483125" cy="424625"/>
          </a:xfrm>
        </p:grpSpPr>
        <p:sp>
          <p:nvSpPr>
            <p:cNvPr id="8692" name="Google Shape;8692;p71"/>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3" name="Google Shape;8693;p71"/>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4" name="Google Shape;8694;p71"/>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5" name="Google Shape;8695;p71"/>
          <p:cNvGrpSpPr/>
          <p:nvPr/>
        </p:nvGrpSpPr>
        <p:grpSpPr>
          <a:xfrm>
            <a:off x="1268776" y="2287121"/>
            <a:ext cx="298996" cy="340204"/>
            <a:chOff x="1516475" y="238075"/>
            <a:chExt cx="424650" cy="483175"/>
          </a:xfrm>
        </p:grpSpPr>
        <p:sp>
          <p:nvSpPr>
            <p:cNvPr id="8696" name="Google Shape;8696;p71"/>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697" name="Google Shape;8697;p71"/>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698" name="Google Shape;8698;p71"/>
          <p:cNvGrpSpPr/>
          <p:nvPr/>
        </p:nvGrpSpPr>
        <p:grpSpPr>
          <a:xfrm>
            <a:off x="1661867" y="2367520"/>
            <a:ext cx="341488" cy="179405"/>
            <a:chOff x="2080675" y="352325"/>
            <a:chExt cx="485000" cy="254800"/>
          </a:xfrm>
        </p:grpSpPr>
        <p:sp>
          <p:nvSpPr>
            <p:cNvPr id="8699" name="Google Shape;8699;p71"/>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0" name="Google Shape;8700;p71"/>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1" name="Google Shape;8701;p71"/>
          <p:cNvGrpSpPr/>
          <p:nvPr/>
        </p:nvGrpSpPr>
        <p:grpSpPr>
          <a:xfrm>
            <a:off x="2111046" y="2287138"/>
            <a:ext cx="298996" cy="340168"/>
            <a:chOff x="2705375" y="238125"/>
            <a:chExt cx="424650" cy="483125"/>
          </a:xfrm>
        </p:grpSpPr>
        <p:sp>
          <p:nvSpPr>
            <p:cNvPr id="8702" name="Google Shape;8702;p71"/>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3" name="Google Shape;8703;p71"/>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4" name="Google Shape;8704;p71"/>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5" name="Google Shape;8705;p71"/>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06" name="Google Shape;8706;p71"/>
          <p:cNvGrpSpPr/>
          <p:nvPr/>
        </p:nvGrpSpPr>
        <p:grpSpPr>
          <a:xfrm>
            <a:off x="2527187" y="2287455"/>
            <a:ext cx="301161" cy="339535"/>
            <a:chOff x="3299850" y="238575"/>
            <a:chExt cx="427725" cy="482225"/>
          </a:xfrm>
        </p:grpSpPr>
        <p:sp>
          <p:nvSpPr>
            <p:cNvPr id="8707" name="Google Shape;8707;p71"/>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8" name="Google Shape;8708;p71"/>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09" name="Google Shape;8709;p71"/>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0" name="Google Shape;8710;p71"/>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1" name="Google Shape;8711;p71"/>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12" name="Google Shape;8712;p71"/>
          <p:cNvGrpSpPr/>
          <p:nvPr/>
        </p:nvGrpSpPr>
        <p:grpSpPr>
          <a:xfrm>
            <a:off x="2914108" y="2287138"/>
            <a:ext cx="352455" cy="340168"/>
            <a:chOff x="3857225" y="238125"/>
            <a:chExt cx="500575" cy="483125"/>
          </a:xfrm>
        </p:grpSpPr>
        <p:sp>
          <p:nvSpPr>
            <p:cNvPr id="8713" name="Google Shape;8713;p71"/>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4" name="Google Shape;8714;p71"/>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5" name="Google Shape;8715;p71"/>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6" name="Google Shape;8716;p71"/>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7" name="Google Shape;8717;p71"/>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8" name="Google Shape;8718;p71"/>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19" name="Google Shape;8719;p71"/>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20" name="Google Shape;8720;p71"/>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21" name="Google Shape;8721;p71"/>
          <p:cNvGrpSpPr/>
          <p:nvPr/>
        </p:nvGrpSpPr>
        <p:grpSpPr>
          <a:xfrm>
            <a:off x="3760885" y="2287165"/>
            <a:ext cx="340186" cy="340116"/>
            <a:chOff x="5053900" y="238200"/>
            <a:chExt cx="483150" cy="483050"/>
          </a:xfrm>
        </p:grpSpPr>
        <p:sp>
          <p:nvSpPr>
            <p:cNvPr id="8722" name="Google Shape;8722;p71"/>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3" name="Google Shape;8723;p71"/>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4" name="Google Shape;8724;p71"/>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5" name="Google Shape;8725;p71"/>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26" name="Google Shape;8726;p71"/>
          <p:cNvGrpSpPr/>
          <p:nvPr/>
        </p:nvGrpSpPr>
        <p:grpSpPr>
          <a:xfrm>
            <a:off x="4174835" y="2287138"/>
            <a:ext cx="340168" cy="340168"/>
            <a:chOff x="5648375" y="238125"/>
            <a:chExt cx="483125" cy="483125"/>
          </a:xfrm>
        </p:grpSpPr>
        <p:sp>
          <p:nvSpPr>
            <p:cNvPr id="8727" name="Google Shape;8727;p71"/>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8" name="Google Shape;8728;p71"/>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29" name="Google Shape;8729;p71"/>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0" name="Google Shape;8730;p71"/>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1" name="Google Shape;8731;p71"/>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2" name="Google Shape;8732;p71"/>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3" name="Google Shape;8733;p71"/>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4" name="Google Shape;8734;p71"/>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5" name="Google Shape;8735;p71"/>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6" name="Google Shape;8736;p71"/>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37" name="Google Shape;8737;p71"/>
          <p:cNvGrpSpPr/>
          <p:nvPr/>
        </p:nvGrpSpPr>
        <p:grpSpPr>
          <a:xfrm>
            <a:off x="4591521" y="2287138"/>
            <a:ext cx="340168" cy="340168"/>
            <a:chOff x="6242825" y="238125"/>
            <a:chExt cx="483125" cy="483125"/>
          </a:xfrm>
        </p:grpSpPr>
        <p:sp>
          <p:nvSpPr>
            <p:cNvPr id="8738" name="Google Shape;8738;p71"/>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39" name="Google Shape;8739;p71"/>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0" name="Google Shape;8740;p71"/>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41" name="Google Shape;8741;p71"/>
          <p:cNvGrpSpPr/>
          <p:nvPr/>
        </p:nvGrpSpPr>
        <p:grpSpPr>
          <a:xfrm>
            <a:off x="828643" y="2727362"/>
            <a:ext cx="343566" cy="298943"/>
            <a:chOff x="889275" y="861850"/>
            <a:chExt cx="487950" cy="424575"/>
          </a:xfrm>
        </p:grpSpPr>
        <p:sp>
          <p:nvSpPr>
            <p:cNvPr id="8742" name="Google Shape;8742;p71"/>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3" name="Google Shape;8743;p71"/>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4" name="Google Shape;8744;p71"/>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5" name="Google Shape;8745;p71"/>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46" name="Google Shape;8746;p71"/>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47" name="Google Shape;8747;p71"/>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48" name="Google Shape;8748;p71"/>
          <p:cNvGrpSpPr/>
          <p:nvPr/>
        </p:nvGrpSpPr>
        <p:grpSpPr>
          <a:xfrm>
            <a:off x="2090460" y="2706749"/>
            <a:ext cx="340168" cy="340168"/>
            <a:chOff x="2676100" y="832575"/>
            <a:chExt cx="483125" cy="483125"/>
          </a:xfrm>
        </p:grpSpPr>
        <p:sp>
          <p:nvSpPr>
            <p:cNvPr id="8749" name="Google Shape;8749;p71"/>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0" name="Google Shape;8750;p71"/>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1" name="Google Shape;8751;p71"/>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2" name="Google Shape;8752;p71"/>
          <p:cNvGrpSpPr/>
          <p:nvPr/>
        </p:nvGrpSpPr>
        <p:grpSpPr>
          <a:xfrm>
            <a:off x="2501963" y="2706749"/>
            <a:ext cx="351610" cy="340168"/>
            <a:chOff x="3270550" y="832575"/>
            <a:chExt cx="499375" cy="483125"/>
          </a:xfrm>
        </p:grpSpPr>
        <p:sp>
          <p:nvSpPr>
            <p:cNvPr id="8753" name="Google Shape;8753;p71"/>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4" name="Google Shape;8754;p71"/>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5" name="Google Shape;8755;p71"/>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56" name="Google Shape;8756;p71"/>
          <p:cNvGrpSpPr/>
          <p:nvPr/>
        </p:nvGrpSpPr>
        <p:grpSpPr>
          <a:xfrm>
            <a:off x="3335925" y="2727300"/>
            <a:ext cx="344798" cy="299066"/>
            <a:chOff x="4452900" y="861750"/>
            <a:chExt cx="489700" cy="424750"/>
          </a:xfrm>
        </p:grpSpPr>
        <p:sp>
          <p:nvSpPr>
            <p:cNvPr id="8757" name="Google Shape;8757;p71"/>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8" name="Google Shape;8758;p71"/>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59" name="Google Shape;8759;p71"/>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0" name="Google Shape;8760;p71"/>
          <p:cNvGrpSpPr/>
          <p:nvPr/>
        </p:nvGrpSpPr>
        <p:grpSpPr>
          <a:xfrm>
            <a:off x="3753158" y="2706758"/>
            <a:ext cx="355641" cy="340151"/>
            <a:chOff x="5049750" y="832600"/>
            <a:chExt cx="505100" cy="483100"/>
          </a:xfrm>
        </p:grpSpPr>
        <p:sp>
          <p:nvSpPr>
            <p:cNvPr id="8761" name="Google Shape;8761;p71"/>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2" name="Google Shape;8762;p71"/>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63" name="Google Shape;8763;p71"/>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64" name="Google Shape;8764;p71"/>
          <p:cNvGrpSpPr/>
          <p:nvPr/>
        </p:nvGrpSpPr>
        <p:grpSpPr>
          <a:xfrm>
            <a:off x="4612107" y="2706749"/>
            <a:ext cx="298996" cy="340168"/>
            <a:chOff x="6272100" y="832575"/>
            <a:chExt cx="424650" cy="483125"/>
          </a:xfrm>
        </p:grpSpPr>
        <p:sp>
          <p:nvSpPr>
            <p:cNvPr id="8765" name="Google Shape;8765;p71"/>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6" name="Google Shape;8766;p71"/>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67" name="Google Shape;8767;p71"/>
          <p:cNvGrpSpPr/>
          <p:nvPr/>
        </p:nvGrpSpPr>
        <p:grpSpPr>
          <a:xfrm>
            <a:off x="2920243" y="2717381"/>
            <a:ext cx="340186" cy="318904"/>
            <a:chOff x="3865000" y="847675"/>
            <a:chExt cx="483150" cy="452925"/>
          </a:xfrm>
        </p:grpSpPr>
        <p:sp>
          <p:nvSpPr>
            <p:cNvPr id="8768" name="Google Shape;8768;p71"/>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69" name="Google Shape;8769;p71"/>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0" name="Google Shape;8770;p71"/>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1" name="Google Shape;8771;p71"/>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72" name="Google Shape;8772;p71"/>
          <p:cNvGrpSpPr/>
          <p:nvPr/>
        </p:nvGrpSpPr>
        <p:grpSpPr>
          <a:xfrm>
            <a:off x="830315" y="3125798"/>
            <a:ext cx="340221" cy="340186"/>
            <a:chOff x="893650" y="1428000"/>
            <a:chExt cx="483200" cy="483150"/>
          </a:xfrm>
        </p:grpSpPr>
        <p:sp>
          <p:nvSpPr>
            <p:cNvPr id="8773" name="Google Shape;8773;p71"/>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4" name="Google Shape;8774;p71"/>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5" name="Google Shape;8775;p71"/>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6" name="Google Shape;8776;p71"/>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77" name="Google Shape;8777;p71"/>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78" name="Google Shape;8778;p71"/>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79" name="Google Shape;8779;p71"/>
          <p:cNvGrpSpPr/>
          <p:nvPr/>
        </p:nvGrpSpPr>
        <p:grpSpPr>
          <a:xfrm>
            <a:off x="2084132" y="3146463"/>
            <a:ext cx="352825" cy="298855"/>
            <a:chOff x="2676100" y="1456375"/>
            <a:chExt cx="501100" cy="424450"/>
          </a:xfrm>
        </p:grpSpPr>
        <p:sp>
          <p:nvSpPr>
            <p:cNvPr id="8780" name="Google Shape;8780;p71"/>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1" name="Google Shape;8781;p71"/>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2" name="Google Shape;8782;p71"/>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3" name="Google Shape;8783;p71"/>
          <p:cNvGrpSpPr/>
          <p:nvPr/>
        </p:nvGrpSpPr>
        <p:grpSpPr>
          <a:xfrm>
            <a:off x="2507657" y="3125806"/>
            <a:ext cx="340221" cy="340168"/>
            <a:chOff x="3270475" y="1427025"/>
            <a:chExt cx="483200" cy="483125"/>
          </a:xfrm>
        </p:grpSpPr>
        <p:sp>
          <p:nvSpPr>
            <p:cNvPr id="8784" name="Google Shape;8784;p71"/>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5" name="Google Shape;8785;p71"/>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6" name="Google Shape;8786;p71"/>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87" name="Google Shape;8787;p71"/>
          <p:cNvGrpSpPr/>
          <p:nvPr/>
        </p:nvGrpSpPr>
        <p:grpSpPr>
          <a:xfrm>
            <a:off x="2918570" y="3125780"/>
            <a:ext cx="343530" cy="340221"/>
            <a:chOff x="3860250" y="1427025"/>
            <a:chExt cx="487900" cy="483200"/>
          </a:xfrm>
        </p:grpSpPr>
        <p:sp>
          <p:nvSpPr>
            <p:cNvPr id="8788" name="Google Shape;8788;p71"/>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89" name="Google Shape;8789;p71"/>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0" name="Google Shape;8790;p71"/>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791" name="Google Shape;8791;p71"/>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2" name="Google Shape;8792;p71"/>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793" name="Google Shape;8793;p71"/>
          <p:cNvGrpSpPr/>
          <p:nvPr/>
        </p:nvGrpSpPr>
        <p:grpSpPr>
          <a:xfrm>
            <a:off x="4174808" y="3125806"/>
            <a:ext cx="340221" cy="340168"/>
            <a:chOff x="5648375" y="1427025"/>
            <a:chExt cx="483200" cy="483125"/>
          </a:xfrm>
        </p:grpSpPr>
        <p:sp>
          <p:nvSpPr>
            <p:cNvPr id="8794" name="Google Shape;8794;p71"/>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5" name="Google Shape;8795;p71"/>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796" name="Google Shape;8796;p71"/>
          <p:cNvGrpSpPr/>
          <p:nvPr/>
        </p:nvGrpSpPr>
        <p:grpSpPr>
          <a:xfrm>
            <a:off x="4589294" y="3125789"/>
            <a:ext cx="344622" cy="340204"/>
            <a:chOff x="6238300" y="1426975"/>
            <a:chExt cx="489450" cy="483175"/>
          </a:xfrm>
        </p:grpSpPr>
        <p:sp>
          <p:nvSpPr>
            <p:cNvPr id="8797" name="Google Shape;8797;p71"/>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8" name="Google Shape;8798;p71"/>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799" name="Google Shape;8799;p71"/>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00" name="Google Shape;8800;p71"/>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01" name="Google Shape;8801;p71"/>
          <p:cNvGrpSpPr/>
          <p:nvPr/>
        </p:nvGrpSpPr>
        <p:grpSpPr>
          <a:xfrm>
            <a:off x="1248190" y="3544794"/>
            <a:ext cx="340168" cy="340186"/>
            <a:chOff x="1487200" y="2021475"/>
            <a:chExt cx="483125" cy="483150"/>
          </a:xfrm>
        </p:grpSpPr>
        <p:sp>
          <p:nvSpPr>
            <p:cNvPr id="8802" name="Google Shape;8802;p71"/>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3" name="Google Shape;8803;p71"/>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4" name="Google Shape;8804;p71"/>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5" name="Google Shape;8805;p71"/>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06" name="Google Shape;8806;p71"/>
          <p:cNvGrpSpPr/>
          <p:nvPr/>
        </p:nvGrpSpPr>
        <p:grpSpPr>
          <a:xfrm>
            <a:off x="1662527" y="3565398"/>
            <a:ext cx="340168" cy="298978"/>
            <a:chOff x="2081650" y="2050750"/>
            <a:chExt cx="483125" cy="424625"/>
          </a:xfrm>
        </p:grpSpPr>
        <p:sp>
          <p:nvSpPr>
            <p:cNvPr id="8807" name="Google Shape;8807;p71"/>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8" name="Google Shape;8808;p71"/>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09" name="Google Shape;8809;p71"/>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0" name="Google Shape;8810;p71"/>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1" name="Google Shape;8811;p71"/>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2" name="Google Shape;8812;p71"/>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3" name="Google Shape;8813;p71"/>
          <p:cNvGrpSpPr/>
          <p:nvPr/>
        </p:nvGrpSpPr>
        <p:grpSpPr>
          <a:xfrm>
            <a:off x="2090460" y="3588721"/>
            <a:ext cx="340168" cy="252332"/>
            <a:chOff x="2676100" y="2083800"/>
            <a:chExt cx="483125" cy="358375"/>
          </a:xfrm>
        </p:grpSpPr>
        <p:sp>
          <p:nvSpPr>
            <p:cNvPr id="8814" name="Google Shape;8814;p71"/>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5" name="Google Shape;8815;p71"/>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16" name="Google Shape;8816;p71"/>
          <p:cNvGrpSpPr/>
          <p:nvPr/>
        </p:nvGrpSpPr>
        <p:grpSpPr>
          <a:xfrm>
            <a:off x="2515974" y="3554766"/>
            <a:ext cx="323587" cy="320242"/>
            <a:chOff x="3282325" y="2035675"/>
            <a:chExt cx="459575" cy="454825"/>
          </a:xfrm>
        </p:grpSpPr>
        <p:sp>
          <p:nvSpPr>
            <p:cNvPr id="8817" name="Google Shape;8817;p71"/>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8" name="Google Shape;8818;p71"/>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19" name="Google Shape;8819;p71"/>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0" name="Google Shape;8820;p71"/>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21" name="Google Shape;8821;p71"/>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2" name="Google Shape;8822;p71"/>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23" name="Google Shape;8823;p71"/>
          <p:cNvGrpSpPr/>
          <p:nvPr/>
        </p:nvGrpSpPr>
        <p:grpSpPr>
          <a:xfrm>
            <a:off x="3760673" y="3544803"/>
            <a:ext cx="340608" cy="340168"/>
            <a:chOff x="5053900" y="2021500"/>
            <a:chExt cx="483750" cy="483125"/>
          </a:xfrm>
        </p:grpSpPr>
        <p:sp>
          <p:nvSpPr>
            <p:cNvPr id="8824" name="Google Shape;8824;p71"/>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5" name="Google Shape;8825;p71"/>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6" name="Google Shape;8826;p71"/>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7" name="Google Shape;8827;p71"/>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8" name="Google Shape;8828;p71"/>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29" name="Google Shape;8829;p71"/>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0" name="Google Shape;8830;p71"/>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1" name="Google Shape;8831;p71"/>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32" name="Google Shape;8832;p71"/>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33" name="Google Shape;8833;p71"/>
          <p:cNvGrpSpPr/>
          <p:nvPr/>
        </p:nvGrpSpPr>
        <p:grpSpPr>
          <a:xfrm>
            <a:off x="4585773" y="3547971"/>
            <a:ext cx="351663" cy="333831"/>
            <a:chOff x="6222125" y="2025975"/>
            <a:chExt cx="499450" cy="474125"/>
          </a:xfrm>
        </p:grpSpPr>
        <p:sp>
          <p:nvSpPr>
            <p:cNvPr id="8834" name="Google Shape;8834;p71"/>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5" name="Google Shape;8835;p71"/>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6" name="Google Shape;8836;p71"/>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37" name="Google Shape;8837;p71"/>
          <p:cNvGrpSpPr/>
          <p:nvPr/>
        </p:nvGrpSpPr>
        <p:grpSpPr>
          <a:xfrm>
            <a:off x="5043335" y="2364541"/>
            <a:ext cx="335504" cy="185953"/>
            <a:chOff x="896050" y="2725450"/>
            <a:chExt cx="476500" cy="264100"/>
          </a:xfrm>
        </p:grpSpPr>
        <p:sp>
          <p:nvSpPr>
            <p:cNvPr id="8838" name="Google Shape;8838;p71"/>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39" name="Google Shape;8839;p71"/>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0" name="Google Shape;8840;p71"/>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1" name="Google Shape;8841;p71"/>
          <p:cNvGrpSpPr/>
          <p:nvPr/>
        </p:nvGrpSpPr>
        <p:grpSpPr>
          <a:xfrm>
            <a:off x="5474075" y="2287425"/>
            <a:ext cx="340168" cy="340186"/>
            <a:chOff x="1487200" y="2615925"/>
            <a:chExt cx="483125" cy="483150"/>
          </a:xfrm>
        </p:grpSpPr>
        <p:sp>
          <p:nvSpPr>
            <p:cNvPr id="8842" name="Google Shape;8842;p71"/>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3" name="Google Shape;8843;p71"/>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4" name="Google Shape;8844;p71"/>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45" name="Google Shape;8845;p71"/>
          <p:cNvGrpSpPr/>
          <p:nvPr/>
        </p:nvGrpSpPr>
        <p:grpSpPr>
          <a:xfrm>
            <a:off x="5874024" y="2287425"/>
            <a:ext cx="353564" cy="340186"/>
            <a:chOff x="2077575" y="2615925"/>
            <a:chExt cx="502150" cy="483150"/>
          </a:xfrm>
        </p:grpSpPr>
        <p:sp>
          <p:nvSpPr>
            <p:cNvPr id="8846" name="Google Shape;8846;p71"/>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7" name="Google Shape;8847;p71"/>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8" name="Google Shape;8848;p71"/>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49" name="Google Shape;8849;p71"/>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50" name="Google Shape;8850;p71"/>
          <p:cNvGrpSpPr/>
          <p:nvPr/>
        </p:nvGrpSpPr>
        <p:grpSpPr>
          <a:xfrm>
            <a:off x="6297813" y="2303452"/>
            <a:ext cx="334536" cy="308132"/>
            <a:chOff x="2680100" y="2638725"/>
            <a:chExt cx="475125" cy="437625"/>
          </a:xfrm>
        </p:grpSpPr>
        <p:sp>
          <p:nvSpPr>
            <p:cNvPr id="8851" name="Google Shape;8851;p71"/>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2" name="Google Shape;8852;p71"/>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3" name="Google Shape;8853;p71"/>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4" name="Google Shape;8854;p71"/>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55" name="Google Shape;8855;p71"/>
          <p:cNvGrpSpPr/>
          <p:nvPr/>
        </p:nvGrpSpPr>
        <p:grpSpPr>
          <a:xfrm>
            <a:off x="6763452" y="2287425"/>
            <a:ext cx="239183" cy="340186"/>
            <a:chOff x="3342275" y="2615925"/>
            <a:chExt cx="339700" cy="483150"/>
          </a:xfrm>
        </p:grpSpPr>
        <p:sp>
          <p:nvSpPr>
            <p:cNvPr id="8856" name="Google Shape;8856;p71"/>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7" name="Google Shape;8857;p71"/>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58" name="Google Shape;8858;p71"/>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59" name="Google Shape;8859;p71"/>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60" name="Google Shape;8860;p71"/>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61" name="Google Shape;8861;p71"/>
          <p:cNvGrpSpPr/>
          <p:nvPr/>
        </p:nvGrpSpPr>
        <p:grpSpPr>
          <a:xfrm>
            <a:off x="5380655" y="3961361"/>
            <a:ext cx="339482" cy="339271"/>
            <a:chOff x="5648900" y="2616600"/>
            <a:chExt cx="482150" cy="481850"/>
          </a:xfrm>
        </p:grpSpPr>
        <p:sp>
          <p:nvSpPr>
            <p:cNvPr id="8862" name="Google Shape;8862;p71"/>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63" name="Google Shape;8863;p71"/>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64" name="Google Shape;8864;p71"/>
          <p:cNvGrpSpPr/>
          <p:nvPr/>
        </p:nvGrpSpPr>
        <p:grpSpPr>
          <a:xfrm>
            <a:off x="3699939" y="3968149"/>
            <a:ext cx="325626" cy="325694"/>
            <a:chOff x="6242825" y="2615925"/>
            <a:chExt cx="483125" cy="483225"/>
          </a:xfrm>
        </p:grpSpPr>
        <p:sp>
          <p:nvSpPr>
            <p:cNvPr id="8865" name="Google Shape;8865;p71"/>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66" name="Google Shape;8866;p71"/>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67" name="Google Shape;8867;p71"/>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68" name="Google Shape;8868;p71"/>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69" name="Google Shape;8869;p71"/>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70" name="Google Shape;8870;p71"/>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71" name="Google Shape;8871;p71"/>
          <p:cNvGrpSpPr/>
          <p:nvPr/>
        </p:nvGrpSpPr>
        <p:grpSpPr>
          <a:xfrm>
            <a:off x="5473116" y="2707036"/>
            <a:ext cx="342087" cy="340186"/>
            <a:chOff x="1487200" y="3210375"/>
            <a:chExt cx="485850" cy="483150"/>
          </a:xfrm>
        </p:grpSpPr>
        <p:sp>
          <p:nvSpPr>
            <p:cNvPr id="8872" name="Google Shape;8872;p71"/>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3" name="Google Shape;8873;p71"/>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4" name="Google Shape;8874;p71"/>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75" name="Google Shape;8875;p71"/>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6" name="Google Shape;8876;p71"/>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77" name="Google Shape;8877;p71"/>
          <p:cNvGrpSpPr/>
          <p:nvPr/>
        </p:nvGrpSpPr>
        <p:grpSpPr>
          <a:xfrm>
            <a:off x="6712475" y="2707027"/>
            <a:ext cx="341136" cy="340204"/>
            <a:chOff x="3269875" y="3210400"/>
            <a:chExt cx="484500" cy="483175"/>
          </a:xfrm>
        </p:grpSpPr>
        <p:sp>
          <p:nvSpPr>
            <p:cNvPr id="8878" name="Google Shape;8878;p71"/>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79" name="Google Shape;8879;p71"/>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80" name="Google Shape;8880;p71"/>
          <p:cNvGrpSpPr/>
          <p:nvPr/>
        </p:nvGrpSpPr>
        <p:grpSpPr>
          <a:xfrm>
            <a:off x="7211568" y="2706666"/>
            <a:ext cx="170216" cy="340925"/>
            <a:chOff x="3985700" y="3210375"/>
            <a:chExt cx="241750" cy="484200"/>
          </a:xfrm>
        </p:grpSpPr>
        <p:sp>
          <p:nvSpPr>
            <p:cNvPr id="8881" name="Google Shape;8881;p71"/>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82" name="Google Shape;8882;p71"/>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83" name="Google Shape;8883;p71"/>
          <p:cNvGrpSpPr/>
          <p:nvPr/>
        </p:nvGrpSpPr>
        <p:grpSpPr>
          <a:xfrm>
            <a:off x="7550838" y="2707678"/>
            <a:ext cx="339007" cy="338901"/>
            <a:chOff x="4460225" y="3211300"/>
            <a:chExt cx="481475" cy="481325"/>
          </a:xfrm>
        </p:grpSpPr>
        <p:sp>
          <p:nvSpPr>
            <p:cNvPr id="8884" name="Google Shape;8884;p71"/>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85" name="Google Shape;8885;p71"/>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886" name="Google Shape;8886;p71"/>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887" name="Google Shape;8887;p71"/>
          <p:cNvGrpSpPr/>
          <p:nvPr/>
        </p:nvGrpSpPr>
        <p:grpSpPr>
          <a:xfrm>
            <a:off x="5824496" y="3990669"/>
            <a:ext cx="342034" cy="280654"/>
            <a:chOff x="5647000" y="3252650"/>
            <a:chExt cx="485775" cy="398600"/>
          </a:xfrm>
        </p:grpSpPr>
        <p:sp>
          <p:nvSpPr>
            <p:cNvPr id="8888" name="Google Shape;8888;p71"/>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89" name="Google Shape;8889;p71"/>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90" name="Google Shape;8890;p71"/>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91" name="Google Shape;8891;p71"/>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92" name="Google Shape;8892;p71"/>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93" name="Google Shape;8893;p71"/>
          <p:cNvGrpSpPr/>
          <p:nvPr/>
        </p:nvGrpSpPr>
        <p:grpSpPr>
          <a:xfrm>
            <a:off x="4129937" y="3996769"/>
            <a:ext cx="326536" cy="268454"/>
            <a:chOff x="6242450" y="3252800"/>
            <a:chExt cx="484475" cy="398300"/>
          </a:xfrm>
        </p:grpSpPr>
        <p:sp>
          <p:nvSpPr>
            <p:cNvPr id="8894" name="Google Shape;8894;p71"/>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95" name="Google Shape;8895;p71"/>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96" name="Google Shape;8896;p71"/>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897" name="Google Shape;8897;p71"/>
          <p:cNvGrpSpPr/>
          <p:nvPr/>
        </p:nvGrpSpPr>
        <p:grpSpPr>
          <a:xfrm>
            <a:off x="5061598" y="3126102"/>
            <a:ext cx="298978" cy="340168"/>
            <a:chOff x="922025" y="3804850"/>
            <a:chExt cx="424625" cy="483125"/>
          </a:xfrm>
        </p:grpSpPr>
        <p:sp>
          <p:nvSpPr>
            <p:cNvPr id="8898" name="Google Shape;8898;p71"/>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899" name="Google Shape;8899;p71"/>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00" name="Google Shape;8900;p71"/>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01" name="Google Shape;8901;p71"/>
          <p:cNvGrpSpPr/>
          <p:nvPr/>
        </p:nvGrpSpPr>
        <p:grpSpPr>
          <a:xfrm>
            <a:off x="5894327" y="3126102"/>
            <a:ext cx="312955" cy="340168"/>
            <a:chOff x="2100300" y="3804850"/>
            <a:chExt cx="444475" cy="483125"/>
          </a:xfrm>
        </p:grpSpPr>
        <p:sp>
          <p:nvSpPr>
            <p:cNvPr id="8902" name="Google Shape;8902;p71"/>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03" name="Google Shape;8903;p71"/>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04" name="Google Shape;8904;p71"/>
          <p:cNvGrpSpPr/>
          <p:nvPr/>
        </p:nvGrpSpPr>
        <p:grpSpPr>
          <a:xfrm>
            <a:off x="6317950" y="3126102"/>
            <a:ext cx="294261" cy="340168"/>
            <a:chOff x="2708700" y="3804850"/>
            <a:chExt cx="417925" cy="483125"/>
          </a:xfrm>
        </p:grpSpPr>
        <p:sp>
          <p:nvSpPr>
            <p:cNvPr id="8905" name="Google Shape;8905;p71"/>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06" name="Google Shape;8906;p71"/>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07" name="Google Shape;8907;p71"/>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08" name="Google Shape;8908;p71"/>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09" name="Google Shape;8909;p71"/>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0" name="Google Shape;8910;p71"/>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11" name="Google Shape;8911;p71"/>
          <p:cNvGrpSpPr/>
          <p:nvPr/>
        </p:nvGrpSpPr>
        <p:grpSpPr>
          <a:xfrm>
            <a:off x="7554825" y="3127378"/>
            <a:ext cx="331033" cy="337616"/>
            <a:chOff x="4467450" y="3808475"/>
            <a:chExt cx="470150" cy="479500"/>
          </a:xfrm>
        </p:grpSpPr>
        <p:sp>
          <p:nvSpPr>
            <p:cNvPr id="8912" name="Google Shape;8912;p71"/>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3" name="Google Shape;8913;p71"/>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4" name="Google Shape;8914;p71"/>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5" name="Google Shape;8915;p71"/>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16" name="Google Shape;8916;p71"/>
          <p:cNvGrpSpPr/>
          <p:nvPr/>
        </p:nvGrpSpPr>
        <p:grpSpPr>
          <a:xfrm>
            <a:off x="7975172" y="3126102"/>
            <a:ext cx="340186" cy="340168"/>
            <a:chOff x="5053900" y="3804850"/>
            <a:chExt cx="483150" cy="483125"/>
          </a:xfrm>
        </p:grpSpPr>
        <p:sp>
          <p:nvSpPr>
            <p:cNvPr id="8917" name="Google Shape;8917;p71"/>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8" name="Google Shape;8918;p71"/>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19" name="Google Shape;8919;p71"/>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0" name="Google Shape;8920;p71"/>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1" name="Google Shape;8921;p71"/>
          <p:cNvGrpSpPr/>
          <p:nvPr/>
        </p:nvGrpSpPr>
        <p:grpSpPr>
          <a:xfrm>
            <a:off x="6270890" y="3960912"/>
            <a:ext cx="340168" cy="340168"/>
            <a:chOff x="5648375" y="3804850"/>
            <a:chExt cx="483125" cy="483125"/>
          </a:xfrm>
        </p:grpSpPr>
        <p:sp>
          <p:nvSpPr>
            <p:cNvPr id="8922" name="Google Shape;8922;p71"/>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3" name="Google Shape;8923;p71"/>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4" name="Google Shape;8924;p71"/>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5" name="Google Shape;8925;p71"/>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26" name="Google Shape;8926;p71"/>
          <p:cNvGrpSpPr/>
          <p:nvPr/>
        </p:nvGrpSpPr>
        <p:grpSpPr>
          <a:xfrm>
            <a:off x="4560845" y="3973272"/>
            <a:ext cx="280923" cy="315449"/>
            <a:chOff x="6276025" y="3812400"/>
            <a:chExt cx="416800" cy="468025"/>
          </a:xfrm>
        </p:grpSpPr>
        <p:sp>
          <p:nvSpPr>
            <p:cNvPr id="8927" name="Google Shape;8927;p71"/>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8" name="Google Shape;8928;p71"/>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29" name="Google Shape;8929;p71"/>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0" name="Google Shape;8930;p71"/>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1" name="Google Shape;8931;p71"/>
          <p:cNvGrpSpPr/>
          <p:nvPr/>
        </p:nvGrpSpPr>
        <p:grpSpPr>
          <a:xfrm>
            <a:off x="5039779" y="3545089"/>
            <a:ext cx="342615" cy="340186"/>
            <a:chOff x="890400" y="4399350"/>
            <a:chExt cx="486600" cy="483150"/>
          </a:xfrm>
        </p:grpSpPr>
        <p:sp>
          <p:nvSpPr>
            <p:cNvPr id="8932" name="Google Shape;8932;p71"/>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3" name="Google Shape;8933;p71"/>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4" name="Google Shape;8934;p71"/>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35" name="Google Shape;8935;p71"/>
          <p:cNvGrpSpPr/>
          <p:nvPr/>
        </p:nvGrpSpPr>
        <p:grpSpPr>
          <a:xfrm>
            <a:off x="5474075" y="3560368"/>
            <a:ext cx="340168" cy="309628"/>
            <a:chOff x="1487200" y="4421025"/>
            <a:chExt cx="483125" cy="439750"/>
          </a:xfrm>
        </p:grpSpPr>
        <p:sp>
          <p:nvSpPr>
            <p:cNvPr id="8936" name="Google Shape;8936;p71"/>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7" name="Google Shape;8937;p71"/>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8" name="Google Shape;8938;p71"/>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39" name="Google Shape;8939;p71"/>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40" name="Google Shape;8940;p71"/>
          <p:cNvGrpSpPr/>
          <p:nvPr/>
        </p:nvGrpSpPr>
        <p:grpSpPr>
          <a:xfrm>
            <a:off x="5878353" y="3545107"/>
            <a:ext cx="344903" cy="340151"/>
            <a:chOff x="2079300" y="4399325"/>
            <a:chExt cx="489850" cy="483100"/>
          </a:xfrm>
        </p:grpSpPr>
        <p:sp>
          <p:nvSpPr>
            <p:cNvPr id="8941" name="Google Shape;8941;p71"/>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2" name="Google Shape;8942;p71"/>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43" name="Google Shape;8943;p71"/>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44" name="Google Shape;8944;p71"/>
          <p:cNvGrpSpPr/>
          <p:nvPr/>
        </p:nvGrpSpPr>
        <p:grpSpPr>
          <a:xfrm>
            <a:off x="6744925" y="3545107"/>
            <a:ext cx="276236" cy="340151"/>
            <a:chOff x="3316000" y="4399325"/>
            <a:chExt cx="392325" cy="483100"/>
          </a:xfrm>
        </p:grpSpPr>
        <p:sp>
          <p:nvSpPr>
            <p:cNvPr id="8945" name="Google Shape;8945;p71"/>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6" name="Google Shape;8946;p71"/>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47" name="Google Shape;8947;p71"/>
          <p:cNvGrpSpPr/>
          <p:nvPr/>
        </p:nvGrpSpPr>
        <p:grpSpPr>
          <a:xfrm>
            <a:off x="7169665" y="3545089"/>
            <a:ext cx="254022" cy="340186"/>
            <a:chOff x="3926225" y="4399275"/>
            <a:chExt cx="360775" cy="483150"/>
          </a:xfrm>
        </p:grpSpPr>
        <p:sp>
          <p:nvSpPr>
            <p:cNvPr id="8948" name="Google Shape;8948;p71"/>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49" name="Google Shape;8949;p71"/>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50" name="Google Shape;8950;p71"/>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8951" name="Google Shape;8951;p71"/>
          <p:cNvGrpSpPr/>
          <p:nvPr/>
        </p:nvGrpSpPr>
        <p:grpSpPr>
          <a:xfrm>
            <a:off x="7975224" y="3545151"/>
            <a:ext cx="340080" cy="340063"/>
            <a:chOff x="5053975" y="4399375"/>
            <a:chExt cx="483000" cy="482975"/>
          </a:xfrm>
        </p:grpSpPr>
        <p:sp>
          <p:nvSpPr>
            <p:cNvPr id="8952" name="Google Shape;8952;p71"/>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3" name="Google Shape;8953;p71"/>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4" name="Google Shape;8954;p71"/>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5" name="Google Shape;8955;p71"/>
          <p:cNvGrpSpPr/>
          <p:nvPr/>
        </p:nvGrpSpPr>
        <p:grpSpPr>
          <a:xfrm>
            <a:off x="6715417" y="3960912"/>
            <a:ext cx="340168" cy="340168"/>
            <a:chOff x="5648375" y="4399300"/>
            <a:chExt cx="483125" cy="483125"/>
          </a:xfrm>
        </p:grpSpPr>
        <p:sp>
          <p:nvSpPr>
            <p:cNvPr id="8956" name="Google Shape;8956;p71"/>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57" name="Google Shape;8957;p71"/>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58" name="Google Shape;8958;p71"/>
          <p:cNvGrpSpPr/>
          <p:nvPr/>
        </p:nvGrpSpPr>
        <p:grpSpPr>
          <a:xfrm>
            <a:off x="4946140" y="3979624"/>
            <a:ext cx="330007" cy="302744"/>
            <a:chOff x="6239575" y="4416275"/>
            <a:chExt cx="489625" cy="449175"/>
          </a:xfrm>
        </p:grpSpPr>
        <p:sp>
          <p:nvSpPr>
            <p:cNvPr id="8959" name="Google Shape;8959;p71"/>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0" name="Google Shape;8960;p71"/>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1" name="Google Shape;8961;p71"/>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2" name="Google Shape;8962;p71"/>
          <p:cNvGrpSpPr/>
          <p:nvPr/>
        </p:nvGrpSpPr>
        <p:grpSpPr>
          <a:xfrm>
            <a:off x="2049419" y="3976879"/>
            <a:ext cx="308234" cy="308234"/>
            <a:chOff x="892750" y="4993750"/>
            <a:chExt cx="483125" cy="483125"/>
          </a:xfrm>
        </p:grpSpPr>
        <p:sp>
          <p:nvSpPr>
            <p:cNvPr id="8963" name="Google Shape;8963;p71"/>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4" name="Google Shape;8964;p71"/>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5" name="Google Shape;8965;p71"/>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66" name="Google Shape;8966;p71"/>
          <p:cNvGrpSpPr/>
          <p:nvPr/>
        </p:nvGrpSpPr>
        <p:grpSpPr>
          <a:xfrm>
            <a:off x="853427" y="3984006"/>
            <a:ext cx="293982" cy="293982"/>
            <a:chOff x="2676100" y="4993750"/>
            <a:chExt cx="483125" cy="483125"/>
          </a:xfrm>
        </p:grpSpPr>
        <p:sp>
          <p:nvSpPr>
            <p:cNvPr id="8967" name="Google Shape;8967;p71"/>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8" name="Google Shape;8968;p71"/>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69" name="Google Shape;8969;p71"/>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0" name="Google Shape;8970;p71"/>
          <p:cNvGrpSpPr/>
          <p:nvPr/>
        </p:nvGrpSpPr>
        <p:grpSpPr>
          <a:xfrm>
            <a:off x="3287244" y="3976879"/>
            <a:ext cx="308234" cy="308234"/>
            <a:chOff x="3270550" y="4993750"/>
            <a:chExt cx="483125" cy="483125"/>
          </a:xfrm>
        </p:grpSpPr>
        <p:sp>
          <p:nvSpPr>
            <p:cNvPr id="8971" name="Google Shape;8971;p71"/>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2" name="Google Shape;8972;p71"/>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3" name="Google Shape;8973;p71"/>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4" name="Google Shape;8974;p71"/>
          <p:cNvGrpSpPr/>
          <p:nvPr/>
        </p:nvGrpSpPr>
        <p:grpSpPr>
          <a:xfrm>
            <a:off x="1271279" y="3983960"/>
            <a:ext cx="293997" cy="294073"/>
            <a:chOff x="4459450" y="4993700"/>
            <a:chExt cx="483150" cy="483275"/>
          </a:xfrm>
        </p:grpSpPr>
        <p:sp>
          <p:nvSpPr>
            <p:cNvPr id="8975" name="Google Shape;8975;p71"/>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6" name="Google Shape;8976;p71"/>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77" name="Google Shape;8977;p71"/>
          <p:cNvGrpSpPr/>
          <p:nvPr/>
        </p:nvGrpSpPr>
        <p:grpSpPr>
          <a:xfrm>
            <a:off x="2462028" y="3976879"/>
            <a:ext cx="308234" cy="308234"/>
            <a:chOff x="1487200" y="4993750"/>
            <a:chExt cx="483125" cy="483125"/>
          </a:xfrm>
        </p:grpSpPr>
        <p:sp>
          <p:nvSpPr>
            <p:cNvPr id="8978" name="Google Shape;8978;p71"/>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79" name="Google Shape;8979;p71"/>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0" name="Google Shape;8980;p71"/>
          <p:cNvGrpSpPr/>
          <p:nvPr/>
        </p:nvGrpSpPr>
        <p:grpSpPr>
          <a:xfrm>
            <a:off x="2874638" y="3976879"/>
            <a:ext cx="308234" cy="308234"/>
            <a:chOff x="2081650" y="4993750"/>
            <a:chExt cx="483125" cy="483125"/>
          </a:xfrm>
        </p:grpSpPr>
        <p:sp>
          <p:nvSpPr>
            <p:cNvPr id="8981" name="Google Shape;8981;p71"/>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2" name="Google Shape;8982;p71"/>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8983" name="Google Shape;8983;p71"/>
          <p:cNvGrpSpPr/>
          <p:nvPr/>
        </p:nvGrpSpPr>
        <p:grpSpPr>
          <a:xfrm>
            <a:off x="1651280" y="3983960"/>
            <a:ext cx="293997" cy="294073"/>
            <a:chOff x="5053900" y="4993700"/>
            <a:chExt cx="483150" cy="483275"/>
          </a:xfrm>
        </p:grpSpPr>
        <p:sp>
          <p:nvSpPr>
            <p:cNvPr id="8984" name="Google Shape;8984;p71"/>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8985" name="Google Shape;8985;p71"/>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8986" name="Google Shape;8986;p7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chemeClr val="lt1"/>
                </a:solidFill>
              </a:rPr>
              <a:t>...and our sets of editable icons</a:t>
            </a:r>
            <a:endParaRPr>
              <a:solidFill>
                <a:schemeClr val="lt1"/>
              </a:solidFill>
            </a:endParaRPr>
          </a:p>
        </p:txBody>
      </p:sp>
      <p:grpSp>
        <p:nvGrpSpPr>
          <p:cNvPr id="8987" name="Google Shape;8987;p71"/>
          <p:cNvGrpSpPr/>
          <p:nvPr/>
        </p:nvGrpSpPr>
        <p:grpSpPr>
          <a:xfrm>
            <a:off x="7159962" y="3960299"/>
            <a:ext cx="195401" cy="341395"/>
            <a:chOff x="1426400" y="1814750"/>
            <a:chExt cx="407850" cy="712575"/>
          </a:xfrm>
        </p:grpSpPr>
        <p:sp>
          <p:nvSpPr>
            <p:cNvPr id="8988" name="Google Shape;8988;p71"/>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89" name="Google Shape;8989;p71"/>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0" name="Google Shape;8990;p71"/>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91" name="Google Shape;8991;p71"/>
          <p:cNvGrpSpPr/>
          <p:nvPr/>
        </p:nvGrpSpPr>
        <p:grpSpPr>
          <a:xfrm>
            <a:off x="7494377" y="3991261"/>
            <a:ext cx="279423" cy="279471"/>
            <a:chOff x="1910075" y="2021700"/>
            <a:chExt cx="583225" cy="583325"/>
          </a:xfrm>
        </p:grpSpPr>
        <p:sp>
          <p:nvSpPr>
            <p:cNvPr id="8992" name="Google Shape;8992;p71"/>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3" name="Google Shape;8993;p71"/>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4" name="Google Shape;8994;p71"/>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8995" name="Google Shape;8995;p71"/>
          <p:cNvGrpSpPr/>
          <p:nvPr/>
        </p:nvGrpSpPr>
        <p:grpSpPr>
          <a:xfrm>
            <a:off x="7912814" y="4026678"/>
            <a:ext cx="392874" cy="208636"/>
            <a:chOff x="2749275" y="2099575"/>
            <a:chExt cx="820025" cy="435475"/>
          </a:xfrm>
        </p:grpSpPr>
        <p:sp>
          <p:nvSpPr>
            <p:cNvPr id="8996" name="Google Shape;8996;p71"/>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7" name="Google Shape;8997;p71"/>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8" name="Google Shape;8998;p71"/>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8999" name="Google Shape;8999;p71"/>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03"/>
        <p:cNvGrpSpPr/>
        <p:nvPr/>
      </p:nvGrpSpPr>
      <p:grpSpPr>
        <a:xfrm>
          <a:off x="0" y="0"/>
          <a:ext cx="0" cy="0"/>
          <a:chOff x="0" y="0"/>
          <a:chExt cx="0" cy="0"/>
        </a:xfrm>
      </p:grpSpPr>
      <p:sp>
        <p:nvSpPr>
          <p:cNvPr id="9004" name="Google Shape;9004;p72"/>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5" name="Google Shape;9005;p72"/>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6" name="Google Shape;9006;p72"/>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07" name="Google Shape;9007;p72"/>
          <p:cNvGrpSpPr/>
          <p:nvPr/>
        </p:nvGrpSpPr>
        <p:grpSpPr>
          <a:xfrm>
            <a:off x="2987728" y="1340982"/>
            <a:ext cx="371882" cy="373766"/>
            <a:chOff x="-41270450" y="1973375"/>
            <a:chExt cx="315850" cy="317450"/>
          </a:xfrm>
        </p:grpSpPr>
        <p:sp>
          <p:nvSpPr>
            <p:cNvPr id="9008" name="Google Shape;9008;p72"/>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09" name="Google Shape;9009;p72"/>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0" name="Google Shape;9010;p72"/>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1" name="Google Shape;9011;p72"/>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12" name="Google Shape;9012;p72"/>
          <p:cNvGrpSpPr/>
          <p:nvPr/>
        </p:nvGrpSpPr>
        <p:grpSpPr>
          <a:xfrm>
            <a:off x="3005407" y="1787939"/>
            <a:ext cx="395871" cy="372088"/>
            <a:chOff x="-41291625" y="2339025"/>
            <a:chExt cx="336225" cy="316025"/>
          </a:xfrm>
        </p:grpSpPr>
        <p:sp>
          <p:nvSpPr>
            <p:cNvPr id="9013" name="Google Shape;9013;p72"/>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4" name="Google Shape;9014;p72"/>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15" name="Google Shape;9015;p72"/>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6" name="Google Shape;9016;p72"/>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7" name="Google Shape;9017;p72"/>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8" name="Google Shape;9018;p72"/>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19" name="Google Shape;9019;p72"/>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0" name="Google Shape;9020;p72"/>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21" name="Google Shape;9021;p72"/>
          <p:cNvGrpSpPr/>
          <p:nvPr/>
        </p:nvGrpSpPr>
        <p:grpSpPr>
          <a:xfrm>
            <a:off x="1229534" y="1312990"/>
            <a:ext cx="396931" cy="373147"/>
            <a:chOff x="-42804750" y="1949600"/>
            <a:chExt cx="337125" cy="316925"/>
          </a:xfrm>
        </p:grpSpPr>
        <p:sp>
          <p:nvSpPr>
            <p:cNvPr id="9022" name="Google Shape;9022;p72"/>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3" name="Google Shape;9023;p72"/>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4" name="Google Shape;9024;p72"/>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25" name="Google Shape;9025;p72"/>
          <p:cNvGrpSpPr/>
          <p:nvPr/>
        </p:nvGrpSpPr>
        <p:grpSpPr>
          <a:xfrm>
            <a:off x="1292211" y="1765686"/>
            <a:ext cx="335706" cy="364258"/>
            <a:chOff x="-42778750" y="2320125"/>
            <a:chExt cx="285125" cy="309375"/>
          </a:xfrm>
        </p:grpSpPr>
        <p:sp>
          <p:nvSpPr>
            <p:cNvPr id="9026" name="Google Shape;9026;p72"/>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27" name="Google Shape;9027;p72"/>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28" name="Google Shape;9028;p72"/>
          <p:cNvGrpSpPr/>
          <p:nvPr/>
        </p:nvGrpSpPr>
        <p:grpSpPr>
          <a:xfrm>
            <a:off x="1269879" y="2212691"/>
            <a:ext cx="375591" cy="374678"/>
            <a:chOff x="-42796875" y="2680675"/>
            <a:chExt cx="319000" cy="318225"/>
          </a:xfrm>
        </p:grpSpPr>
        <p:sp>
          <p:nvSpPr>
            <p:cNvPr id="9029" name="Google Shape;9029;p72"/>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0" name="Google Shape;9030;p72"/>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1" name="Google Shape;9031;p72"/>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2" name="Google Shape;9032;p72"/>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3" name="Google Shape;9033;p72"/>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34" name="Google Shape;9034;p72"/>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5" name="Google Shape;9035;p72"/>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6" name="Google Shape;9036;p72"/>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37" name="Google Shape;9037;p72"/>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38" name="Google Shape;9038;p72"/>
          <p:cNvGrpSpPr/>
          <p:nvPr/>
        </p:nvGrpSpPr>
        <p:grpSpPr>
          <a:xfrm>
            <a:off x="2168150" y="3090966"/>
            <a:ext cx="390426" cy="369586"/>
            <a:chOff x="-39055650" y="2315975"/>
            <a:chExt cx="331600" cy="313900"/>
          </a:xfrm>
        </p:grpSpPr>
        <p:sp>
          <p:nvSpPr>
            <p:cNvPr id="9039" name="Google Shape;9039;p72"/>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0" name="Google Shape;9040;p72"/>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41" name="Google Shape;9041;p72"/>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2" name="Google Shape;9042;p72"/>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43" name="Google Shape;9043;p72"/>
          <p:cNvGrpSpPr/>
          <p:nvPr/>
        </p:nvGrpSpPr>
        <p:grpSpPr>
          <a:xfrm>
            <a:off x="1659816" y="1313166"/>
            <a:ext cx="380241" cy="371793"/>
            <a:chOff x="-42430625" y="1949750"/>
            <a:chExt cx="322950" cy="315775"/>
          </a:xfrm>
        </p:grpSpPr>
        <p:sp>
          <p:nvSpPr>
            <p:cNvPr id="9044" name="Google Shape;9044;p72"/>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5" name="Google Shape;9045;p72"/>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6" name="Google Shape;9046;p72"/>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7" name="Google Shape;9047;p72"/>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48" name="Google Shape;9048;p72"/>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49" name="Google Shape;9049;p72"/>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0" name="Google Shape;9050;p72"/>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1" name="Google Shape;9051;p72"/>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2" name="Google Shape;9052;p72"/>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3" name="Google Shape;9053;p72"/>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54" name="Google Shape;9054;p72"/>
          <p:cNvGrpSpPr/>
          <p:nvPr/>
        </p:nvGrpSpPr>
        <p:grpSpPr>
          <a:xfrm>
            <a:off x="2623344" y="3089112"/>
            <a:ext cx="372824" cy="372058"/>
            <a:chOff x="-38686275" y="2314400"/>
            <a:chExt cx="316650" cy="316000"/>
          </a:xfrm>
        </p:grpSpPr>
        <p:sp>
          <p:nvSpPr>
            <p:cNvPr id="9055" name="Google Shape;9055;p72"/>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6" name="Google Shape;9056;p72"/>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57" name="Google Shape;9057;p72"/>
          <p:cNvGrpSpPr/>
          <p:nvPr/>
        </p:nvGrpSpPr>
        <p:grpSpPr>
          <a:xfrm>
            <a:off x="2621946" y="3581152"/>
            <a:ext cx="375620" cy="373736"/>
            <a:chOff x="-38686275" y="2682250"/>
            <a:chExt cx="319025" cy="317425"/>
          </a:xfrm>
        </p:grpSpPr>
        <p:sp>
          <p:nvSpPr>
            <p:cNvPr id="9058" name="Google Shape;9058;p72"/>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59" name="Google Shape;9059;p72"/>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60" name="Google Shape;9060;p72"/>
          <p:cNvGrpSpPr/>
          <p:nvPr/>
        </p:nvGrpSpPr>
        <p:grpSpPr>
          <a:xfrm>
            <a:off x="3940328" y="3579695"/>
            <a:ext cx="391368" cy="376650"/>
            <a:chOff x="-37534750" y="2668075"/>
            <a:chExt cx="332400" cy="319900"/>
          </a:xfrm>
        </p:grpSpPr>
        <p:sp>
          <p:nvSpPr>
            <p:cNvPr id="9061" name="Google Shape;9061;p72"/>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2" name="Google Shape;9062;p72"/>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63" name="Google Shape;9063;p72"/>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64" name="Google Shape;9064;p72"/>
          <p:cNvGrpSpPr/>
          <p:nvPr/>
        </p:nvGrpSpPr>
        <p:grpSpPr>
          <a:xfrm>
            <a:off x="2131694" y="1760829"/>
            <a:ext cx="375591" cy="374060"/>
            <a:chOff x="-42062025" y="2316000"/>
            <a:chExt cx="319000" cy="317700"/>
          </a:xfrm>
        </p:grpSpPr>
        <p:sp>
          <p:nvSpPr>
            <p:cNvPr id="9065" name="Google Shape;9065;p72"/>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66" name="Google Shape;9066;p72"/>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67" name="Google Shape;9067;p72"/>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68" name="Google Shape;9068;p72"/>
          <p:cNvGrpSpPr/>
          <p:nvPr/>
        </p:nvGrpSpPr>
        <p:grpSpPr>
          <a:xfrm>
            <a:off x="876569" y="2671933"/>
            <a:ext cx="330143" cy="368173"/>
            <a:chOff x="-40150450" y="1977325"/>
            <a:chExt cx="280400" cy="312700"/>
          </a:xfrm>
        </p:grpSpPr>
        <p:sp>
          <p:nvSpPr>
            <p:cNvPr id="9069" name="Google Shape;9069;p72"/>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0" name="Google Shape;9070;p72"/>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1" name="Google Shape;9071;p72"/>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2" name="Google Shape;9072;p72"/>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3" name="Google Shape;9073;p72"/>
          <p:cNvGrpSpPr/>
          <p:nvPr/>
        </p:nvGrpSpPr>
        <p:grpSpPr>
          <a:xfrm>
            <a:off x="870534" y="3131151"/>
            <a:ext cx="342211" cy="372824"/>
            <a:chOff x="-40160700" y="2339625"/>
            <a:chExt cx="290650" cy="316650"/>
          </a:xfrm>
        </p:grpSpPr>
        <p:sp>
          <p:nvSpPr>
            <p:cNvPr id="9074" name="Google Shape;9074;p72"/>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5" name="Google Shape;9075;p72"/>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6" name="Google Shape;9076;p72"/>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77" name="Google Shape;9077;p72"/>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78" name="Google Shape;9078;p72"/>
          <p:cNvGrpSpPr/>
          <p:nvPr/>
        </p:nvGrpSpPr>
        <p:grpSpPr>
          <a:xfrm>
            <a:off x="852359" y="3581608"/>
            <a:ext cx="375591" cy="372824"/>
            <a:chOff x="-40171725" y="2705875"/>
            <a:chExt cx="319000" cy="316650"/>
          </a:xfrm>
        </p:grpSpPr>
        <p:sp>
          <p:nvSpPr>
            <p:cNvPr id="9079" name="Google Shape;9079;p72"/>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0" name="Google Shape;9080;p72"/>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81" name="Google Shape;9081;p72"/>
          <p:cNvGrpSpPr/>
          <p:nvPr/>
        </p:nvGrpSpPr>
        <p:grpSpPr>
          <a:xfrm>
            <a:off x="3109957" y="2656064"/>
            <a:ext cx="272686" cy="373766"/>
            <a:chOff x="-38275925" y="1946600"/>
            <a:chExt cx="231600" cy="317450"/>
          </a:xfrm>
        </p:grpSpPr>
        <p:sp>
          <p:nvSpPr>
            <p:cNvPr id="9082" name="Google Shape;9082;p72"/>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3" name="Google Shape;9083;p72"/>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84" name="Google Shape;9084;p72"/>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5" name="Google Shape;9085;p72"/>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86" name="Google Shape;9086;p72"/>
          <p:cNvGrpSpPr/>
          <p:nvPr/>
        </p:nvGrpSpPr>
        <p:grpSpPr>
          <a:xfrm>
            <a:off x="2173841" y="4053505"/>
            <a:ext cx="382096" cy="371911"/>
            <a:chOff x="-37190575" y="1951325"/>
            <a:chExt cx="324525" cy="315875"/>
          </a:xfrm>
        </p:grpSpPr>
        <p:sp>
          <p:nvSpPr>
            <p:cNvPr id="9087" name="Google Shape;9087;p72"/>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8" name="Google Shape;9088;p72"/>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89" name="Google Shape;9089;p72"/>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0" name="Google Shape;9090;p72"/>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1" name="Google Shape;9091;p72"/>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092" name="Google Shape;9092;p72"/>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093" name="Google Shape;9093;p72"/>
          <p:cNvGrpSpPr/>
          <p:nvPr/>
        </p:nvGrpSpPr>
        <p:grpSpPr>
          <a:xfrm>
            <a:off x="2574144" y="1839656"/>
            <a:ext cx="373736" cy="293055"/>
            <a:chOff x="-41694200" y="2382950"/>
            <a:chExt cx="317425" cy="248900"/>
          </a:xfrm>
        </p:grpSpPr>
        <p:sp>
          <p:nvSpPr>
            <p:cNvPr id="9094" name="Google Shape;9094;p72"/>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5" name="Google Shape;9095;p72"/>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096" name="Google Shape;9096;p72"/>
          <p:cNvGrpSpPr/>
          <p:nvPr/>
        </p:nvGrpSpPr>
        <p:grpSpPr>
          <a:xfrm>
            <a:off x="2570967" y="2192964"/>
            <a:ext cx="375591" cy="373766"/>
            <a:chOff x="-41695775" y="2683025"/>
            <a:chExt cx="319000" cy="317450"/>
          </a:xfrm>
        </p:grpSpPr>
        <p:sp>
          <p:nvSpPr>
            <p:cNvPr id="9097" name="Google Shape;9097;p72"/>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8" name="Google Shape;9098;p72"/>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099" name="Google Shape;9099;p72"/>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00" name="Google Shape;9100;p72"/>
          <p:cNvGrpSpPr/>
          <p:nvPr/>
        </p:nvGrpSpPr>
        <p:grpSpPr>
          <a:xfrm>
            <a:off x="1313266" y="2685734"/>
            <a:ext cx="342211" cy="375620"/>
            <a:chOff x="-39792875" y="1971800"/>
            <a:chExt cx="290650" cy="319025"/>
          </a:xfrm>
        </p:grpSpPr>
        <p:sp>
          <p:nvSpPr>
            <p:cNvPr id="9101" name="Google Shape;9101;p72"/>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2" name="Google Shape;9102;p72"/>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03" name="Google Shape;9103;p72"/>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04" name="Google Shape;9104;p72"/>
          <p:cNvGrpSpPr/>
          <p:nvPr/>
        </p:nvGrpSpPr>
        <p:grpSpPr>
          <a:xfrm>
            <a:off x="3490328" y="2657918"/>
            <a:ext cx="383950" cy="372618"/>
            <a:chOff x="-37956150" y="1948175"/>
            <a:chExt cx="326100" cy="316475"/>
          </a:xfrm>
        </p:grpSpPr>
        <p:sp>
          <p:nvSpPr>
            <p:cNvPr id="9105" name="Google Shape;9105;p72"/>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6" name="Google Shape;9106;p72"/>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07" name="Google Shape;9107;p72"/>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08" name="Google Shape;9108;p72"/>
          <p:cNvGrpSpPr/>
          <p:nvPr/>
        </p:nvGrpSpPr>
        <p:grpSpPr>
          <a:xfrm>
            <a:off x="1323705" y="3133960"/>
            <a:ext cx="324609" cy="374825"/>
            <a:chOff x="-39783425" y="2337925"/>
            <a:chExt cx="275700" cy="318350"/>
          </a:xfrm>
        </p:grpSpPr>
        <p:sp>
          <p:nvSpPr>
            <p:cNvPr id="9109" name="Google Shape;9109;p72"/>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0" name="Google Shape;9110;p72"/>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11" name="Google Shape;9111;p72"/>
          <p:cNvGrpSpPr/>
          <p:nvPr/>
        </p:nvGrpSpPr>
        <p:grpSpPr>
          <a:xfrm>
            <a:off x="3497847" y="3165172"/>
            <a:ext cx="375620" cy="243015"/>
            <a:chOff x="-37953000" y="2379000"/>
            <a:chExt cx="319025" cy="206400"/>
          </a:xfrm>
        </p:grpSpPr>
        <p:sp>
          <p:nvSpPr>
            <p:cNvPr id="9112" name="Google Shape;9112;p72"/>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3" name="Google Shape;9113;p72"/>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4" name="Google Shape;9114;p72"/>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5" name="Google Shape;9115;p72"/>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6" name="Google Shape;9116;p72"/>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17" name="Google Shape;9117;p72"/>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8" name="Google Shape;9118;p72"/>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19" name="Google Shape;9119;p72"/>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Educational Icons</a:t>
            </a:r>
            <a:endParaRPr>
              <a:solidFill>
                <a:schemeClr val="lt1"/>
              </a:solidFill>
              <a:latin typeface="Arial" panose="020B0604020202020204"/>
              <a:ea typeface="Arial" panose="020B0604020202020204"/>
              <a:cs typeface="Arial" panose="020B0604020202020204"/>
              <a:sym typeface="Arial" panose="020B0604020202020204"/>
            </a:endParaRPr>
          </a:p>
        </p:txBody>
      </p:sp>
      <p:sp>
        <p:nvSpPr>
          <p:cNvPr id="9120" name="Google Shape;9120;p72"/>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Medical Icons</a:t>
            </a:r>
            <a:endParaRPr>
              <a:solidFill>
                <a:schemeClr val="lt1"/>
              </a:solidFill>
              <a:latin typeface="Arial" panose="020B0604020202020204"/>
              <a:ea typeface="Arial" panose="020B0604020202020204"/>
              <a:cs typeface="Arial" panose="020B0604020202020204"/>
              <a:sym typeface="Arial" panose="020B0604020202020204"/>
            </a:endParaRPr>
          </a:p>
        </p:txBody>
      </p:sp>
      <p:sp>
        <p:nvSpPr>
          <p:cNvPr id="9121" name="Google Shape;9121;p72"/>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22" name="Google Shape;9122;p72"/>
          <p:cNvGrpSpPr/>
          <p:nvPr/>
        </p:nvGrpSpPr>
        <p:grpSpPr>
          <a:xfrm>
            <a:off x="4855594" y="1782519"/>
            <a:ext cx="354107" cy="355063"/>
            <a:chOff x="-28467625" y="2331750"/>
            <a:chExt cx="296150" cy="296950"/>
          </a:xfrm>
        </p:grpSpPr>
        <p:sp>
          <p:nvSpPr>
            <p:cNvPr id="9123" name="Google Shape;9123;p7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4" name="Google Shape;9124;p7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25" name="Google Shape;9125;p72"/>
          <p:cNvGrpSpPr/>
          <p:nvPr/>
        </p:nvGrpSpPr>
        <p:grpSpPr>
          <a:xfrm>
            <a:off x="4869719" y="2225601"/>
            <a:ext cx="325858" cy="351327"/>
            <a:chOff x="-28461325" y="2701925"/>
            <a:chExt cx="272525" cy="293825"/>
          </a:xfrm>
        </p:grpSpPr>
        <p:sp>
          <p:nvSpPr>
            <p:cNvPr id="9126" name="Google Shape;9126;p72"/>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7" name="Google Shape;9127;p72"/>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28" name="Google Shape;9128;p72"/>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29" name="Google Shape;9129;p72"/>
          <p:cNvGrpSpPr/>
          <p:nvPr/>
        </p:nvGrpSpPr>
        <p:grpSpPr>
          <a:xfrm>
            <a:off x="7093910" y="1399238"/>
            <a:ext cx="354107" cy="226974"/>
            <a:chOff x="-26585200" y="2025375"/>
            <a:chExt cx="296150" cy="189825"/>
          </a:xfrm>
        </p:grpSpPr>
        <p:sp>
          <p:nvSpPr>
            <p:cNvPr id="9130" name="Google Shape;9130;p72"/>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1" name="Google Shape;9131;p72"/>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2" name="Google Shape;9132;p72"/>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3" name="Google Shape;9133;p72"/>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4" name="Google Shape;9134;p72"/>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35" name="Google Shape;9135;p72"/>
          <p:cNvGrpSpPr/>
          <p:nvPr/>
        </p:nvGrpSpPr>
        <p:grpSpPr>
          <a:xfrm>
            <a:off x="7094373" y="1783461"/>
            <a:ext cx="353180" cy="353180"/>
            <a:chOff x="-26584425" y="2340425"/>
            <a:chExt cx="295375" cy="295375"/>
          </a:xfrm>
        </p:grpSpPr>
        <p:sp>
          <p:nvSpPr>
            <p:cNvPr id="9136" name="Google Shape;9136;p72"/>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7" name="Google Shape;9137;p72"/>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8" name="Google Shape;9138;p72"/>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39" name="Google Shape;9139;p72"/>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0" name="Google Shape;9140;p72"/>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41" name="Google Shape;9141;p72"/>
          <p:cNvGrpSpPr/>
          <p:nvPr/>
        </p:nvGrpSpPr>
        <p:grpSpPr>
          <a:xfrm>
            <a:off x="7089202" y="2224555"/>
            <a:ext cx="363523" cy="353419"/>
            <a:chOff x="-26585200" y="2710400"/>
            <a:chExt cx="304025" cy="295575"/>
          </a:xfrm>
        </p:grpSpPr>
        <p:sp>
          <p:nvSpPr>
            <p:cNvPr id="9142" name="Google Shape;9142;p72"/>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3" name="Google Shape;9143;p72"/>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4" name="Google Shape;9144;p72"/>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5" name="Google Shape;9145;p72"/>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6" name="Google Shape;9146;p72"/>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7" name="Google Shape;9147;p72"/>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8" name="Google Shape;9148;p72"/>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49" name="Google Shape;9149;p72"/>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0" name="Google Shape;9150;p72"/>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1" name="Google Shape;9151;p72"/>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2" name="Google Shape;9152;p72"/>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3" name="Google Shape;9153;p72"/>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54" name="Google Shape;9154;p72"/>
          <p:cNvGrpSpPr/>
          <p:nvPr/>
        </p:nvGrpSpPr>
        <p:grpSpPr>
          <a:xfrm>
            <a:off x="5744337" y="2666033"/>
            <a:ext cx="354136" cy="353210"/>
            <a:chOff x="-24709875" y="1970225"/>
            <a:chExt cx="296175" cy="295400"/>
          </a:xfrm>
        </p:grpSpPr>
        <p:sp>
          <p:nvSpPr>
            <p:cNvPr id="9155" name="Google Shape;9155;p72"/>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6" name="Google Shape;9156;p72"/>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57" name="Google Shape;9157;p72"/>
          <p:cNvGrpSpPr/>
          <p:nvPr/>
        </p:nvGrpSpPr>
        <p:grpSpPr>
          <a:xfrm>
            <a:off x="5776352" y="3112911"/>
            <a:ext cx="290107" cy="354107"/>
            <a:chOff x="-24683100" y="2340425"/>
            <a:chExt cx="242625" cy="296150"/>
          </a:xfrm>
        </p:grpSpPr>
        <p:sp>
          <p:nvSpPr>
            <p:cNvPr id="9158" name="Google Shape;9158;p72"/>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59" name="Google Shape;9159;p72"/>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0" name="Google Shape;9160;p72"/>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1" name="Google Shape;9161;p72"/>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62" name="Google Shape;9162;p72"/>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63" name="Google Shape;9163;p72"/>
          <p:cNvGrpSpPr/>
          <p:nvPr/>
        </p:nvGrpSpPr>
        <p:grpSpPr>
          <a:xfrm>
            <a:off x="7982594" y="2666033"/>
            <a:ext cx="360713" cy="353210"/>
            <a:chOff x="-22881800" y="1971800"/>
            <a:chExt cx="301675" cy="295400"/>
          </a:xfrm>
        </p:grpSpPr>
        <p:sp>
          <p:nvSpPr>
            <p:cNvPr id="9164" name="Google Shape;9164;p72"/>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5" name="Google Shape;9165;p72"/>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6" name="Google Shape;9166;p72"/>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7" name="Google Shape;9167;p72"/>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8" name="Google Shape;9168;p72"/>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69" name="Google Shape;9169;p72"/>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170" name="Google Shape;9170;p72"/>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1" name="Google Shape;9171;p72"/>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172" name="Google Shape;9172;p72"/>
          <p:cNvGrpSpPr/>
          <p:nvPr/>
        </p:nvGrpSpPr>
        <p:grpSpPr>
          <a:xfrm>
            <a:off x="5358939" y="2224196"/>
            <a:ext cx="227930" cy="354136"/>
            <a:chOff x="-28043900" y="2701925"/>
            <a:chExt cx="190625" cy="296175"/>
          </a:xfrm>
        </p:grpSpPr>
        <p:sp>
          <p:nvSpPr>
            <p:cNvPr id="9173" name="Google Shape;9173;p72"/>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4" name="Google Shape;9174;p72"/>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5" name="Google Shape;9175;p72"/>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6" name="Google Shape;9176;p72"/>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77" name="Google Shape;9177;p72"/>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78" name="Google Shape;9178;p72"/>
          <p:cNvGrpSpPr/>
          <p:nvPr/>
        </p:nvGrpSpPr>
        <p:grpSpPr>
          <a:xfrm>
            <a:off x="7531805" y="1336135"/>
            <a:ext cx="354136" cy="353180"/>
            <a:chOff x="-26215025" y="1971025"/>
            <a:chExt cx="296175" cy="295375"/>
          </a:xfrm>
        </p:grpSpPr>
        <p:sp>
          <p:nvSpPr>
            <p:cNvPr id="9179" name="Google Shape;9179;p72"/>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0" name="Google Shape;9180;p72"/>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1" name="Google Shape;9181;p72"/>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2" name="Google Shape;9182;p72"/>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3" name="Google Shape;9183;p72"/>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4" name="Google Shape;9184;p72"/>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5" name="Google Shape;9185;p72"/>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6" name="Google Shape;9186;p72"/>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87" name="Google Shape;9187;p72"/>
          <p:cNvGrpSpPr/>
          <p:nvPr/>
        </p:nvGrpSpPr>
        <p:grpSpPr>
          <a:xfrm>
            <a:off x="7531327" y="1783924"/>
            <a:ext cx="355093" cy="352253"/>
            <a:chOff x="-26215825" y="2341200"/>
            <a:chExt cx="296975" cy="294600"/>
          </a:xfrm>
        </p:grpSpPr>
        <p:sp>
          <p:nvSpPr>
            <p:cNvPr id="9188" name="Google Shape;9188;p72"/>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89" name="Google Shape;9189;p72"/>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90" name="Google Shape;9190;p72"/>
          <p:cNvGrpSpPr/>
          <p:nvPr/>
        </p:nvGrpSpPr>
        <p:grpSpPr>
          <a:xfrm>
            <a:off x="7563357" y="2224674"/>
            <a:ext cx="291033" cy="353180"/>
            <a:chOff x="-26179575" y="2710600"/>
            <a:chExt cx="243400" cy="295375"/>
          </a:xfrm>
        </p:grpSpPr>
        <p:sp>
          <p:nvSpPr>
            <p:cNvPr id="9191" name="Google Shape;9191;p72"/>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2" name="Google Shape;9192;p72"/>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3" name="Google Shape;9193;p72"/>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94" name="Google Shape;9194;p72"/>
          <p:cNvGrpSpPr/>
          <p:nvPr/>
        </p:nvGrpSpPr>
        <p:grpSpPr>
          <a:xfrm>
            <a:off x="6202417" y="2666048"/>
            <a:ext cx="337187" cy="353180"/>
            <a:chOff x="-24328675" y="1971025"/>
            <a:chExt cx="282000" cy="295375"/>
          </a:xfrm>
        </p:grpSpPr>
        <p:sp>
          <p:nvSpPr>
            <p:cNvPr id="9195" name="Google Shape;9195;p72"/>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6" name="Google Shape;9196;p72"/>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197" name="Google Shape;9197;p72"/>
          <p:cNvGrpSpPr/>
          <p:nvPr/>
        </p:nvGrpSpPr>
        <p:grpSpPr>
          <a:xfrm>
            <a:off x="6204778" y="3113374"/>
            <a:ext cx="332464" cy="353180"/>
            <a:chOff x="-24330250" y="2340425"/>
            <a:chExt cx="278050" cy="295375"/>
          </a:xfrm>
        </p:grpSpPr>
        <p:sp>
          <p:nvSpPr>
            <p:cNvPr id="9198" name="Google Shape;9198;p72"/>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99" name="Google Shape;9199;p72"/>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0" name="Google Shape;9200;p72"/>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1" name="Google Shape;9201;p72"/>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2" name="Google Shape;9202;p72"/>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3" name="Google Shape;9203;p72"/>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4" name="Google Shape;9204;p72"/>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05" name="Google Shape;9205;p72"/>
          <p:cNvGrpSpPr/>
          <p:nvPr/>
        </p:nvGrpSpPr>
        <p:grpSpPr>
          <a:xfrm>
            <a:off x="6194420" y="3554587"/>
            <a:ext cx="353180" cy="353180"/>
            <a:chOff x="-24338900" y="2710600"/>
            <a:chExt cx="295375" cy="295375"/>
          </a:xfrm>
        </p:grpSpPr>
        <p:sp>
          <p:nvSpPr>
            <p:cNvPr id="9206" name="Google Shape;9206;p72"/>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07" name="Google Shape;9207;p72"/>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08" name="Google Shape;9208;p72"/>
          <p:cNvGrpSpPr/>
          <p:nvPr/>
        </p:nvGrpSpPr>
        <p:grpSpPr>
          <a:xfrm>
            <a:off x="7985419" y="3113972"/>
            <a:ext cx="355063" cy="351984"/>
            <a:chOff x="-22859750" y="2335900"/>
            <a:chExt cx="296950" cy="294375"/>
          </a:xfrm>
        </p:grpSpPr>
        <p:sp>
          <p:nvSpPr>
            <p:cNvPr id="9209" name="Google Shape;9209;p72"/>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0" name="Google Shape;9210;p72"/>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1" name="Google Shape;9211;p72"/>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2" name="Google Shape;9212;p72"/>
          <p:cNvGrpSpPr/>
          <p:nvPr/>
        </p:nvGrpSpPr>
        <p:grpSpPr>
          <a:xfrm>
            <a:off x="5764767" y="1336120"/>
            <a:ext cx="311749" cy="353210"/>
            <a:chOff x="-27710725" y="1959200"/>
            <a:chExt cx="260725" cy="295400"/>
          </a:xfrm>
        </p:grpSpPr>
        <p:sp>
          <p:nvSpPr>
            <p:cNvPr id="9213" name="Google Shape;9213;p72"/>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4" name="Google Shape;9214;p72"/>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15" name="Google Shape;9215;p72"/>
          <p:cNvGrpSpPr/>
          <p:nvPr/>
        </p:nvGrpSpPr>
        <p:grpSpPr>
          <a:xfrm>
            <a:off x="5742631" y="1844666"/>
            <a:ext cx="356020" cy="230770"/>
            <a:chOff x="-27728850" y="2382950"/>
            <a:chExt cx="297750" cy="193000"/>
          </a:xfrm>
        </p:grpSpPr>
        <p:sp>
          <p:nvSpPr>
            <p:cNvPr id="9216" name="Google Shape;9216;p72"/>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7" name="Google Shape;9217;p72"/>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18" name="Google Shape;9218;p72"/>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19" name="Google Shape;9219;p72"/>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0" name="Google Shape;9220;p72"/>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21" name="Google Shape;9221;p72"/>
          <p:cNvGrpSpPr/>
          <p:nvPr/>
        </p:nvGrpSpPr>
        <p:grpSpPr>
          <a:xfrm>
            <a:off x="7973975" y="1792877"/>
            <a:ext cx="354136" cy="334348"/>
            <a:chOff x="-25844850" y="2357750"/>
            <a:chExt cx="296175" cy="279625"/>
          </a:xfrm>
        </p:grpSpPr>
        <p:sp>
          <p:nvSpPr>
            <p:cNvPr id="9222" name="Google Shape;9222;p72"/>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3" name="Google Shape;9223;p72"/>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4" name="Google Shape;9224;p72"/>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5" name="Google Shape;9225;p72"/>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6" name="Google Shape;9226;p72"/>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27" name="Google Shape;9227;p72"/>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28" name="Google Shape;9228;p72"/>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29" name="Google Shape;9229;p72"/>
          <p:cNvGrpSpPr/>
          <p:nvPr/>
        </p:nvGrpSpPr>
        <p:grpSpPr>
          <a:xfrm>
            <a:off x="6702883" y="2666033"/>
            <a:ext cx="228887" cy="353210"/>
            <a:chOff x="-23917525" y="1970225"/>
            <a:chExt cx="191425" cy="295400"/>
          </a:xfrm>
        </p:grpSpPr>
        <p:sp>
          <p:nvSpPr>
            <p:cNvPr id="9230" name="Google Shape;9230;p72"/>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1" name="Google Shape;9231;p72"/>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2" name="Google Shape;9232;p72"/>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33" name="Google Shape;9233;p72"/>
          <p:cNvGrpSpPr/>
          <p:nvPr/>
        </p:nvGrpSpPr>
        <p:grpSpPr>
          <a:xfrm>
            <a:off x="6658164" y="3112911"/>
            <a:ext cx="318325" cy="354107"/>
            <a:chOff x="-23952175" y="2340425"/>
            <a:chExt cx="266225" cy="296150"/>
          </a:xfrm>
        </p:grpSpPr>
        <p:sp>
          <p:nvSpPr>
            <p:cNvPr id="9234" name="Google Shape;9234;p72"/>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5" name="Google Shape;9235;p72"/>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36" name="Google Shape;9236;p72"/>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37" name="Google Shape;9237;p72"/>
          <p:cNvGrpSpPr/>
          <p:nvPr/>
        </p:nvGrpSpPr>
        <p:grpSpPr>
          <a:xfrm>
            <a:off x="8043336" y="3553167"/>
            <a:ext cx="239230" cy="356020"/>
            <a:chOff x="-22811700" y="2700350"/>
            <a:chExt cx="200075" cy="297750"/>
          </a:xfrm>
        </p:grpSpPr>
        <p:sp>
          <p:nvSpPr>
            <p:cNvPr id="9238" name="Google Shape;9238;p72"/>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39" name="Google Shape;9239;p72"/>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0" name="Google Shape;9240;p72"/>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41" name="Google Shape;9241;p72"/>
          <p:cNvGrpSpPr/>
          <p:nvPr/>
        </p:nvGrpSpPr>
        <p:grpSpPr>
          <a:xfrm>
            <a:off x="6191787" y="1335656"/>
            <a:ext cx="355063" cy="354136"/>
            <a:chOff x="-27358650" y="1961575"/>
            <a:chExt cx="296950" cy="296175"/>
          </a:xfrm>
        </p:grpSpPr>
        <p:sp>
          <p:nvSpPr>
            <p:cNvPr id="9242" name="Google Shape;9242;p72"/>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3" name="Google Shape;9243;p72"/>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44" name="Google Shape;9244;p72"/>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5" name="Google Shape;9245;p72"/>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46" name="Google Shape;9246;p72"/>
          <p:cNvGrpSpPr/>
          <p:nvPr/>
        </p:nvGrpSpPr>
        <p:grpSpPr>
          <a:xfrm>
            <a:off x="7090357" y="2666048"/>
            <a:ext cx="354136" cy="353180"/>
            <a:chOff x="-23599325" y="1971025"/>
            <a:chExt cx="296175" cy="295375"/>
          </a:xfrm>
        </p:grpSpPr>
        <p:sp>
          <p:nvSpPr>
            <p:cNvPr id="9247" name="Google Shape;9247;p72"/>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48" name="Google Shape;9248;p72"/>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49" name="Google Shape;9249;p72"/>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0" name="Google Shape;9250;p72"/>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1" name="Google Shape;9251;p72"/>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52" name="Google Shape;9252;p72"/>
          <p:cNvGrpSpPr/>
          <p:nvPr/>
        </p:nvGrpSpPr>
        <p:grpSpPr>
          <a:xfrm>
            <a:off x="6634801" y="1335776"/>
            <a:ext cx="360713" cy="353897"/>
            <a:chOff x="-26993200" y="1961775"/>
            <a:chExt cx="301675" cy="295975"/>
          </a:xfrm>
        </p:grpSpPr>
        <p:sp>
          <p:nvSpPr>
            <p:cNvPr id="9253" name="Google Shape;9253;p72"/>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4" name="Google Shape;9254;p72"/>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5" name="Google Shape;9255;p72"/>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6" name="Google Shape;9256;p72"/>
          <p:cNvGrpSpPr/>
          <p:nvPr/>
        </p:nvGrpSpPr>
        <p:grpSpPr>
          <a:xfrm>
            <a:off x="6659761" y="1783461"/>
            <a:ext cx="310792" cy="353180"/>
            <a:chOff x="-26970350" y="2332550"/>
            <a:chExt cx="259925" cy="295375"/>
          </a:xfrm>
        </p:grpSpPr>
        <p:sp>
          <p:nvSpPr>
            <p:cNvPr id="9257" name="Google Shape;9257;p72"/>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58" name="Google Shape;9258;p72"/>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59" name="Google Shape;9259;p72"/>
          <p:cNvGrpSpPr/>
          <p:nvPr/>
        </p:nvGrpSpPr>
        <p:grpSpPr>
          <a:xfrm>
            <a:off x="6639046" y="2256226"/>
            <a:ext cx="352223" cy="290077"/>
            <a:chOff x="-26986100" y="2735800"/>
            <a:chExt cx="294575" cy="242600"/>
          </a:xfrm>
        </p:grpSpPr>
        <p:sp>
          <p:nvSpPr>
            <p:cNvPr id="9260" name="Google Shape;9260;p72"/>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1" name="Google Shape;9261;p72"/>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62" name="Google Shape;9262;p72"/>
          <p:cNvGrpSpPr/>
          <p:nvPr/>
        </p:nvGrpSpPr>
        <p:grpSpPr>
          <a:xfrm>
            <a:off x="7538093" y="2665569"/>
            <a:ext cx="355063" cy="354136"/>
            <a:chOff x="-23229925" y="1970225"/>
            <a:chExt cx="296950" cy="296175"/>
          </a:xfrm>
        </p:grpSpPr>
        <p:sp>
          <p:nvSpPr>
            <p:cNvPr id="9263" name="Google Shape;9263;p72"/>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4" name="Google Shape;9264;p72"/>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5" name="Google Shape;9265;p72"/>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6" name="Google Shape;9266;p72"/>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67" name="Google Shape;9267;p72"/>
          <p:cNvGrpSpPr/>
          <p:nvPr/>
        </p:nvGrpSpPr>
        <p:grpSpPr>
          <a:xfrm>
            <a:off x="7580466" y="3112432"/>
            <a:ext cx="270318" cy="355063"/>
            <a:chOff x="-23177950" y="2340425"/>
            <a:chExt cx="226075" cy="296950"/>
          </a:xfrm>
        </p:grpSpPr>
        <p:sp>
          <p:nvSpPr>
            <p:cNvPr id="9268" name="Google Shape;9268;p72"/>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69" name="Google Shape;9269;p72"/>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270" name="Google Shape;9270;p72"/>
          <p:cNvGrpSpPr/>
          <p:nvPr/>
        </p:nvGrpSpPr>
        <p:grpSpPr>
          <a:xfrm>
            <a:off x="7538556" y="3554109"/>
            <a:ext cx="354136" cy="354136"/>
            <a:chOff x="-23229150" y="2710600"/>
            <a:chExt cx="296175" cy="296175"/>
          </a:xfrm>
        </p:grpSpPr>
        <p:sp>
          <p:nvSpPr>
            <p:cNvPr id="9271" name="Google Shape;9271;p72"/>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2" name="Google Shape;9272;p72"/>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73" name="Google Shape;9273;p72"/>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4" name="Google Shape;9274;p72"/>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75" name="Google Shape;9275;p72"/>
          <p:cNvGrpSpPr/>
          <p:nvPr/>
        </p:nvGrpSpPr>
        <p:grpSpPr>
          <a:xfrm>
            <a:off x="4855631" y="3123732"/>
            <a:ext cx="356946" cy="332464"/>
            <a:chOff x="-25477800" y="2357750"/>
            <a:chExt cx="298525" cy="278050"/>
          </a:xfrm>
        </p:grpSpPr>
        <p:sp>
          <p:nvSpPr>
            <p:cNvPr id="9276" name="Google Shape;9276;p72"/>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7" name="Google Shape;9277;p72"/>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78" name="Google Shape;9278;p72"/>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79" name="Google Shape;9279;p72"/>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80" name="Google Shape;9280;p72"/>
          <p:cNvGrpSpPr/>
          <p:nvPr/>
        </p:nvGrpSpPr>
        <p:grpSpPr>
          <a:xfrm>
            <a:off x="5298265" y="3112911"/>
            <a:ext cx="353180" cy="354107"/>
            <a:chOff x="-25104475" y="2340425"/>
            <a:chExt cx="295375" cy="296150"/>
          </a:xfrm>
        </p:grpSpPr>
        <p:sp>
          <p:nvSpPr>
            <p:cNvPr id="9281" name="Google Shape;9281;p72"/>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2" name="Google Shape;9282;p72"/>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3" name="Google Shape;9283;p72"/>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4" name="Google Shape;9284;p72"/>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5" name="Google Shape;9285;p72"/>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6" name="Google Shape;9286;p72"/>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7" name="Google Shape;9287;p72"/>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8" name="Google Shape;9288;p72"/>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89" name="Google Shape;9289;p72"/>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290" name="Google Shape;9290;p72"/>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291" name="Google Shape;9291;p72"/>
          <p:cNvGrpSpPr/>
          <p:nvPr/>
        </p:nvGrpSpPr>
        <p:grpSpPr>
          <a:xfrm>
            <a:off x="4855594" y="1782519"/>
            <a:ext cx="354107" cy="355063"/>
            <a:chOff x="-28467625" y="2331750"/>
            <a:chExt cx="296150" cy="296950"/>
          </a:xfrm>
        </p:grpSpPr>
        <p:sp>
          <p:nvSpPr>
            <p:cNvPr id="9292" name="Google Shape;9292;p72"/>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93" name="Google Shape;9293;p72"/>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297"/>
        <p:cNvGrpSpPr/>
        <p:nvPr/>
      </p:nvGrpSpPr>
      <p:grpSpPr>
        <a:xfrm>
          <a:off x="0" y="0"/>
          <a:ext cx="0" cy="0"/>
          <a:chOff x="0" y="0"/>
          <a:chExt cx="0" cy="0"/>
        </a:xfrm>
      </p:grpSpPr>
      <p:sp>
        <p:nvSpPr>
          <p:cNvPr id="9298" name="Google Shape;9298;p73"/>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Business Icons</a:t>
            </a:r>
            <a:endParaRPr>
              <a:solidFill>
                <a:schemeClr val="lt1"/>
              </a:solidFill>
              <a:latin typeface="Arial" panose="020B0604020202020204"/>
              <a:ea typeface="Arial" panose="020B0604020202020204"/>
              <a:cs typeface="Arial" panose="020B0604020202020204"/>
              <a:sym typeface="Arial" panose="020B0604020202020204"/>
            </a:endParaRPr>
          </a:p>
        </p:txBody>
      </p:sp>
      <p:sp>
        <p:nvSpPr>
          <p:cNvPr id="9299" name="Google Shape;9299;p73"/>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Teamwork Icons</a:t>
            </a:r>
            <a:endParaRPr>
              <a:solidFill>
                <a:schemeClr val="lt1"/>
              </a:solidFill>
              <a:latin typeface="Arial" panose="020B0604020202020204"/>
              <a:ea typeface="Arial" panose="020B0604020202020204"/>
              <a:cs typeface="Arial" panose="020B0604020202020204"/>
              <a:sym typeface="Arial" panose="020B0604020202020204"/>
            </a:endParaRPr>
          </a:p>
        </p:txBody>
      </p:sp>
      <p:grpSp>
        <p:nvGrpSpPr>
          <p:cNvPr id="9300" name="Google Shape;9300;p73"/>
          <p:cNvGrpSpPr/>
          <p:nvPr/>
        </p:nvGrpSpPr>
        <p:grpSpPr>
          <a:xfrm>
            <a:off x="854368" y="1313920"/>
            <a:ext cx="366269" cy="366240"/>
            <a:chOff x="-65131525" y="1914325"/>
            <a:chExt cx="316650" cy="316625"/>
          </a:xfrm>
        </p:grpSpPr>
        <p:sp>
          <p:nvSpPr>
            <p:cNvPr id="9301" name="Google Shape;9301;p73"/>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2" name="Google Shape;9302;p73"/>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3" name="Google Shape;9303;p73"/>
          <p:cNvGrpSpPr/>
          <p:nvPr/>
        </p:nvGrpSpPr>
        <p:grpSpPr>
          <a:xfrm>
            <a:off x="854368" y="1794207"/>
            <a:ext cx="366269" cy="366269"/>
            <a:chOff x="-65131525" y="2281350"/>
            <a:chExt cx="316650" cy="316650"/>
          </a:xfrm>
        </p:grpSpPr>
        <p:sp>
          <p:nvSpPr>
            <p:cNvPr id="9304" name="Google Shape;9304;p73"/>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5" name="Google Shape;9305;p73"/>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6" name="Google Shape;9306;p73"/>
          <p:cNvGrpSpPr/>
          <p:nvPr/>
        </p:nvGrpSpPr>
        <p:grpSpPr>
          <a:xfrm>
            <a:off x="857564" y="2259206"/>
            <a:ext cx="359878" cy="367165"/>
            <a:chOff x="-65129950" y="2646800"/>
            <a:chExt cx="311125" cy="317425"/>
          </a:xfrm>
        </p:grpSpPr>
        <p:sp>
          <p:nvSpPr>
            <p:cNvPr id="9307" name="Google Shape;9307;p73"/>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08" name="Google Shape;9308;p73"/>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09" name="Google Shape;9309;p73"/>
          <p:cNvGrpSpPr/>
          <p:nvPr/>
        </p:nvGrpSpPr>
        <p:grpSpPr>
          <a:xfrm>
            <a:off x="3060897" y="1312532"/>
            <a:ext cx="368987" cy="369016"/>
            <a:chOff x="-63252250" y="1930850"/>
            <a:chExt cx="319000" cy="319025"/>
          </a:xfrm>
        </p:grpSpPr>
        <p:sp>
          <p:nvSpPr>
            <p:cNvPr id="9310" name="Google Shape;9310;p73"/>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1" name="Google Shape;9311;p73"/>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12" name="Google Shape;9312;p73"/>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13" name="Google Shape;9313;p73"/>
          <p:cNvGrpSpPr/>
          <p:nvPr/>
        </p:nvGrpSpPr>
        <p:grpSpPr>
          <a:xfrm>
            <a:off x="3061808" y="2258743"/>
            <a:ext cx="367165" cy="368091"/>
            <a:chOff x="-63250675" y="2664125"/>
            <a:chExt cx="317425" cy="318225"/>
          </a:xfrm>
        </p:grpSpPr>
        <p:sp>
          <p:nvSpPr>
            <p:cNvPr id="9314" name="Google Shape;9314;p73"/>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5" name="Google Shape;9315;p73"/>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16" name="Google Shape;9316;p73"/>
          <p:cNvGrpSpPr/>
          <p:nvPr/>
        </p:nvGrpSpPr>
        <p:grpSpPr>
          <a:xfrm>
            <a:off x="1738471" y="2735150"/>
            <a:ext cx="363522" cy="361266"/>
            <a:chOff x="-61354075" y="1940500"/>
            <a:chExt cx="314275" cy="312325"/>
          </a:xfrm>
        </p:grpSpPr>
        <p:sp>
          <p:nvSpPr>
            <p:cNvPr id="9317" name="Google Shape;9317;p73"/>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8" name="Google Shape;9318;p73"/>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19" name="Google Shape;9319;p73"/>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0" name="Google Shape;9320;p73"/>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21" name="Google Shape;9321;p73"/>
          <p:cNvGrpSpPr/>
          <p:nvPr/>
        </p:nvGrpSpPr>
        <p:grpSpPr>
          <a:xfrm>
            <a:off x="1737098" y="3183702"/>
            <a:ext cx="366269" cy="336195"/>
            <a:chOff x="-61354875" y="2322300"/>
            <a:chExt cx="316650" cy="290650"/>
          </a:xfrm>
        </p:grpSpPr>
        <p:sp>
          <p:nvSpPr>
            <p:cNvPr id="9322" name="Google Shape;9322;p73"/>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3" name="Google Shape;9323;p73"/>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4" name="Google Shape;9324;p73"/>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25" name="Google Shape;9325;p73"/>
          <p:cNvGrpSpPr/>
          <p:nvPr/>
        </p:nvGrpSpPr>
        <p:grpSpPr>
          <a:xfrm>
            <a:off x="1737098" y="3611266"/>
            <a:ext cx="366269" cy="366269"/>
            <a:chOff x="-61354875" y="2671225"/>
            <a:chExt cx="316650" cy="316650"/>
          </a:xfrm>
        </p:grpSpPr>
        <p:sp>
          <p:nvSpPr>
            <p:cNvPr id="9326" name="Google Shape;9326;p73"/>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7" name="Google Shape;9327;p73"/>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8" name="Google Shape;9328;p73"/>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29" name="Google Shape;9329;p73"/>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0" name="Google Shape;9330;p73"/>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1" name="Google Shape;9331;p73"/>
          <p:cNvGrpSpPr/>
          <p:nvPr/>
        </p:nvGrpSpPr>
        <p:grpSpPr>
          <a:xfrm>
            <a:off x="3952502" y="2731001"/>
            <a:ext cx="368987" cy="369566"/>
            <a:chOff x="-59502375" y="1904375"/>
            <a:chExt cx="319000" cy="319500"/>
          </a:xfrm>
        </p:grpSpPr>
        <p:sp>
          <p:nvSpPr>
            <p:cNvPr id="9332" name="Google Shape;9332;p73"/>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3" name="Google Shape;9333;p73"/>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4" name="Google Shape;9334;p73"/>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5" name="Google Shape;9335;p73"/>
          <p:cNvGrpSpPr/>
          <p:nvPr/>
        </p:nvGrpSpPr>
        <p:grpSpPr>
          <a:xfrm>
            <a:off x="1298621" y="1315207"/>
            <a:ext cx="368987" cy="363666"/>
            <a:chOff x="-64774725" y="1916550"/>
            <a:chExt cx="319000" cy="314400"/>
          </a:xfrm>
        </p:grpSpPr>
        <p:sp>
          <p:nvSpPr>
            <p:cNvPr id="9336" name="Google Shape;9336;p73"/>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37" name="Google Shape;9337;p73"/>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38" name="Google Shape;9338;p73"/>
          <p:cNvGrpSpPr/>
          <p:nvPr/>
        </p:nvGrpSpPr>
        <p:grpSpPr>
          <a:xfrm>
            <a:off x="1299979" y="1792386"/>
            <a:ext cx="366269" cy="369913"/>
            <a:chOff x="-64764500" y="2280550"/>
            <a:chExt cx="316650" cy="319800"/>
          </a:xfrm>
        </p:grpSpPr>
        <p:sp>
          <p:nvSpPr>
            <p:cNvPr id="9339" name="Google Shape;9339;p73"/>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0" name="Google Shape;9340;p73"/>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41" name="Google Shape;9341;p73"/>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42" name="Google Shape;9342;p73"/>
          <p:cNvGrpSpPr/>
          <p:nvPr/>
        </p:nvGrpSpPr>
        <p:grpSpPr>
          <a:xfrm>
            <a:off x="3512023" y="1352163"/>
            <a:ext cx="365344" cy="289753"/>
            <a:chOff x="-62882850" y="1999375"/>
            <a:chExt cx="315850" cy="250500"/>
          </a:xfrm>
        </p:grpSpPr>
        <p:sp>
          <p:nvSpPr>
            <p:cNvPr id="9343" name="Google Shape;9343;p73"/>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4" name="Google Shape;9344;p73"/>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45" name="Google Shape;9345;p73"/>
          <p:cNvGrpSpPr/>
          <p:nvPr/>
        </p:nvGrpSpPr>
        <p:grpSpPr>
          <a:xfrm>
            <a:off x="3503362" y="1793745"/>
            <a:ext cx="382665" cy="367194"/>
            <a:chOff x="-62890750" y="2296300"/>
            <a:chExt cx="330825" cy="317450"/>
          </a:xfrm>
        </p:grpSpPr>
        <p:sp>
          <p:nvSpPr>
            <p:cNvPr id="9346" name="Google Shape;9346;p73"/>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7" name="Google Shape;9347;p73"/>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48" name="Google Shape;9348;p73"/>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49" name="Google Shape;9349;p73"/>
          <p:cNvGrpSpPr/>
          <p:nvPr/>
        </p:nvGrpSpPr>
        <p:grpSpPr>
          <a:xfrm>
            <a:off x="3512023" y="2259206"/>
            <a:ext cx="365344" cy="367165"/>
            <a:chOff x="-62882850" y="2664925"/>
            <a:chExt cx="315850" cy="317425"/>
          </a:xfrm>
        </p:grpSpPr>
        <p:sp>
          <p:nvSpPr>
            <p:cNvPr id="9350" name="Google Shape;9350;p73"/>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1" name="Google Shape;9351;p73"/>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52" name="Google Shape;9352;p73"/>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53" name="Google Shape;9353;p73"/>
          <p:cNvGrpSpPr/>
          <p:nvPr/>
        </p:nvGrpSpPr>
        <p:grpSpPr>
          <a:xfrm>
            <a:off x="2183172" y="3171846"/>
            <a:ext cx="366269" cy="359907"/>
            <a:chOff x="-60988625" y="2310475"/>
            <a:chExt cx="316650" cy="311150"/>
          </a:xfrm>
        </p:grpSpPr>
        <p:sp>
          <p:nvSpPr>
            <p:cNvPr id="9354" name="Google Shape;9354;p73"/>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5" name="Google Shape;9355;p73"/>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6" name="Google Shape;9356;p73"/>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7" name="Google Shape;9357;p73"/>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8" name="Google Shape;9358;p73"/>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59" name="Google Shape;9359;p73"/>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60" name="Google Shape;9360;p73"/>
          <p:cNvGrpSpPr/>
          <p:nvPr/>
        </p:nvGrpSpPr>
        <p:grpSpPr>
          <a:xfrm>
            <a:off x="2183634" y="3610009"/>
            <a:ext cx="365344" cy="368785"/>
            <a:chOff x="-60987050" y="2671400"/>
            <a:chExt cx="315850" cy="318825"/>
          </a:xfrm>
        </p:grpSpPr>
        <p:sp>
          <p:nvSpPr>
            <p:cNvPr id="9361" name="Google Shape;9361;p73"/>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2" name="Google Shape;9362;p73"/>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63" name="Google Shape;9363;p73"/>
          <p:cNvGrpSpPr/>
          <p:nvPr/>
        </p:nvGrpSpPr>
        <p:grpSpPr>
          <a:xfrm>
            <a:off x="3952500" y="3172771"/>
            <a:ext cx="368987" cy="358056"/>
            <a:chOff x="-59481900" y="2290800"/>
            <a:chExt cx="319000" cy="309550"/>
          </a:xfrm>
        </p:grpSpPr>
        <p:sp>
          <p:nvSpPr>
            <p:cNvPr id="9364" name="Google Shape;9364;p73"/>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5" name="Google Shape;9365;p73"/>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6" name="Google Shape;9366;p73"/>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7" name="Google Shape;9367;p73"/>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8" name="Google Shape;9368;p73"/>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69" name="Google Shape;9369;p73"/>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70" name="Google Shape;9370;p73"/>
          <p:cNvGrpSpPr/>
          <p:nvPr/>
        </p:nvGrpSpPr>
        <p:grpSpPr>
          <a:xfrm>
            <a:off x="1741805" y="1313544"/>
            <a:ext cx="368987" cy="366992"/>
            <a:chOff x="-64401400" y="1914475"/>
            <a:chExt cx="319000" cy="317275"/>
          </a:xfrm>
        </p:grpSpPr>
        <p:sp>
          <p:nvSpPr>
            <p:cNvPr id="9371" name="Google Shape;9371;p73"/>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2" name="Google Shape;9372;p73"/>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3" name="Google Shape;9373;p73"/>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74" name="Google Shape;9374;p73"/>
          <p:cNvGrpSpPr/>
          <p:nvPr/>
        </p:nvGrpSpPr>
        <p:grpSpPr>
          <a:xfrm>
            <a:off x="1806493" y="1794583"/>
            <a:ext cx="239610" cy="365517"/>
            <a:chOff x="-64343900" y="2282125"/>
            <a:chExt cx="207150" cy="316000"/>
          </a:xfrm>
        </p:grpSpPr>
        <p:sp>
          <p:nvSpPr>
            <p:cNvPr id="9375" name="Google Shape;9375;p73"/>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76" name="Google Shape;9376;p73"/>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377" name="Google Shape;9377;p73"/>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378" name="Google Shape;9378;p73"/>
          <p:cNvGrpSpPr/>
          <p:nvPr/>
        </p:nvGrpSpPr>
        <p:grpSpPr>
          <a:xfrm>
            <a:off x="3986941" y="1313804"/>
            <a:ext cx="318873" cy="366471"/>
            <a:chOff x="-62496925" y="1931475"/>
            <a:chExt cx="275675" cy="316825"/>
          </a:xfrm>
        </p:grpSpPr>
        <p:sp>
          <p:nvSpPr>
            <p:cNvPr id="9379" name="Google Shape;9379;p73"/>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0" name="Google Shape;9380;p73"/>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1" name="Google Shape;9381;p73"/>
          <p:cNvGrpSpPr/>
          <p:nvPr/>
        </p:nvGrpSpPr>
        <p:grpSpPr>
          <a:xfrm>
            <a:off x="3963691" y="1793629"/>
            <a:ext cx="365373" cy="367426"/>
            <a:chOff x="-62516625" y="2297875"/>
            <a:chExt cx="315875" cy="317650"/>
          </a:xfrm>
        </p:grpSpPr>
        <p:sp>
          <p:nvSpPr>
            <p:cNvPr id="9382" name="Google Shape;9382;p73"/>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3" name="Google Shape;9383;p73"/>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4" name="Google Shape;9384;p73"/>
          <p:cNvGrpSpPr/>
          <p:nvPr/>
        </p:nvGrpSpPr>
        <p:grpSpPr>
          <a:xfrm>
            <a:off x="3962332" y="2275588"/>
            <a:ext cx="368091" cy="334402"/>
            <a:chOff x="-62518200" y="2692475"/>
            <a:chExt cx="318225" cy="289100"/>
          </a:xfrm>
        </p:grpSpPr>
        <p:sp>
          <p:nvSpPr>
            <p:cNvPr id="9385" name="Google Shape;9385;p73"/>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6" name="Google Shape;9386;p73"/>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87" name="Google Shape;9387;p73"/>
          <p:cNvGrpSpPr/>
          <p:nvPr/>
        </p:nvGrpSpPr>
        <p:grpSpPr>
          <a:xfrm>
            <a:off x="2648986" y="2733112"/>
            <a:ext cx="309793" cy="365344"/>
            <a:chOff x="-60597975" y="1939525"/>
            <a:chExt cx="267825" cy="315850"/>
          </a:xfrm>
        </p:grpSpPr>
        <p:sp>
          <p:nvSpPr>
            <p:cNvPr id="9388" name="Google Shape;9388;p73"/>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89" name="Google Shape;9389;p73"/>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90" name="Google Shape;9390;p73"/>
          <p:cNvGrpSpPr/>
          <p:nvPr/>
        </p:nvGrpSpPr>
        <p:grpSpPr>
          <a:xfrm>
            <a:off x="2619389" y="3167537"/>
            <a:ext cx="368987" cy="368525"/>
            <a:chOff x="-60620800" y="2304600"/>
            <a:chExt cx="319000" cy="318600"/>
          </a:xfrm>
        </p:grpSpPr>
        <p:sp>
          <p:nvSpPr>
            <p:cNvPr id="9391" name="Google Shape;9391;p73"/>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2" name="Google Shape;9392;p73"/>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3" name="Google Shape;9393;p73"/>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94" name="Google Shape;9394;p73"/>
          <p:cNvGrpSpPr/>
          <p:nvPr/>
        </p:nvGrpSpPr>
        <p:grpSpPr>
          <a:xfrm>
            <a:off x="2620748" y="3663188"/>
            <a:ext cx="366269" cy="262426"/>
            <a:chOff x="-60621600" y="2716100"/>
            <a:chExt cx="316650" cy="226875"/>
          </a:xfrm>
        </p:grpSpPr>
        <p:sp>
          <p:nvSpPr>
            <p:cNvPr id="9395" name="Google Shape;9395;p73"/>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6" name="Google Shape;9396;p73"/>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397" name="Google Shape;9397;p73"/>
          <p:cNvGrpSpPr/>
          <p:nvPr/>
        </p:nvGrpSpPr>
        <p:grpSpPr>
          <a:xfrm>
            <a:off x="3957965" y="3611281"/>
            <a:ext cx="358056" cy="366240"/>
            <a:chOff x="-59475600" y="2658625"/>
            <a:chExt cx="309550" cy="316625"/>
          </a:xfrm>
        </p:grpSpPr>
        <p:sp>
          <p:nvSpPr>
            <p:cNvPr id="9398" name="Google Shape;9398;p73"/>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399" name="Google Shape;9399;p73"/>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0" name="Google Shape;9400;p73"/>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1" name="Google Shape;9401;p73"/>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2" name="Google Shape;9402;p73"/>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3" name="Google Shape;9403;p73"/>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4" name="Google Shape;9404;p73"/>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405" name="Google Shape;9405;p73"/>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6" name="Google Shape;9406;p73"/>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07" name="Google Shape;9407;p73"/>
          <p:cNvGrpSpPr/>
          <p:nvPr/>
        </p:nvGrpSpPr>
        <p:grpSpPr>
          <a:xfrm>
            <a:off x="2233086" y="2259206"/>
            <a:ext cx="263294" cy="367165"/>
            <a:chOff x="-63987100" y="2646800"/>
            <a:chExt cx="227625" cy="317425"/>
          </a:xfrm>
        </p:grpSpPr>
        <p:sp>
          <p:nvSpPr>
            <p:cNvPr id="9408" name="Google Shape;9408;p73"/>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09" name="Google Shape;9409;p73"/>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0" name="Google Shape;9410;p73"/>
          <p:cNvGrpSpPr/>
          <p:nvPr/>
        </p:nvGrpSpPr>
        <p:grpSpPr>
          <a:xfrm>
            <a:off x="852428" y="2730827"/>
            <a:ext cx="358056" cy="369913"/>
            <a:chOff x="-62148000" y="1930075"/>
            <a:chExt cx="309550" cy="319800"/>
          </a:xfrm>
        </p:grpSpPr>
        <p:sp>
          <p:nvSpPr>
            <p:cNvPr id="9411" name="Google Shape;9411;p73"/>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2" name="Google Shape;9412;p73"/>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3" name="Google Shape;9413;p73"/>
          <p:cNvGrpSpPr/>
          <p:nvPr/>
        </p:nvGrpSpPr>
        <p:grpSpPr>
          <a:xfrm>
            <a:off x="849695" y="3169113"/>
            <a:ext cx="363522" cy="365373"/>
            <a:chOff x="-62150375" y="2297875"/>
            <a:chExt cx="314275" cy="315875"/>
          </a:xfrm>
        </p:grpSpPr>
        <p:sp>
          <p:nvSpPr>
            <p:cNvPr id="9414" name="Google Shape;9414;p73"/>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5" name="Google Shape;9415;p73"/>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6" name="Google Shape;9416;p73"/>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7" name="Google Shape;9417;p73"/>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18" name="Google Shape;9418;p73"/>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19" name="Google Shape;9419;p73"/>
          <p:cNvGrpSpPr/>
          <p:nvPr/>
        </p:nvGrpSpPr>
        <p:grpSpPr>
          <a:xfrm>
            <a:off x="848322" y="3610356"/>
            <a:ext cx="366269" cy="368091"/>
            <a:chOff x="-62150375" y="2664925"/>
            <a:chExt cx="316650" cy="318225"/>
          </a:xfrm>
        </p:grpSpPr>
        <p:sp>
          <p:nvSpPr>
            <p:cNvPr id="9420" name="Google Shape;9420;p73"/>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1" name="Google Shape;9421;p73"/>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2" name="Google Shape;9422;p73"/>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3" name="Google Shape;9423;p73"/>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4" name="Google Shape;9424;p73"/>
          <p:cNvGrpSpPr/>
          <p:nvPr/>
        </p:nvGrpSpPr>
        <p:grpSpPr>
          <a:xfrm>
            <a:off x="3065911" y="2731333"/>
            <a:ext cx="367165" cy="368901"/>
            <a:chOff x="-60254550" y="1938025"/>
            <a:chExt cx="317425" cy="318925"/>
          </a:xfrm>
        </p:grpSpPr>
        <p:sp>
          <p:nvSpPr>
            <p:cNvPr id="9425" name="Google Shape;9425;p73"/>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6" name="Google Shape;9426;p73"/>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7" name="Google Shape;9427;p73"/>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28" name="Google Shape;9428;p73"/>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29" name="Google Shape;9429;p73"/>
          <p:cNvGrpSpPr/>
          <p:nvPr/>
        </p:nvGrpSpPr>
        <p:grpSpPr>
          <a:xfrm>
            <a:off x="3094149" y="3609907"/>
            <a:ext cx="310690" cy="368987"/>
            <a:chOff x="-60232500" y="2671225"/>
            <a:chExt cx="268600" cy="319000"/>
          </a:xfrm>
        </p:grpSpPr>
        <p:sp>
          <p:nvSpPr>
            <p:cNvPr id="9430" name="Google Shape;9430;p73"/>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1" name="Google Shape;9431;p73"/>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32" name="Google Shape;9432;p73"/>
          <p:cNvGrpSpPr/>
          <p:nvPr/>
        </p:nvGrpSpPr>
        <p:grpSpPr>
          <a:xfrm>
            <a:off x="2179643" y="4058541"/>
            <a:ext cx="365373" cy="368987"/>
            <a:chOff x="-59100700" y="1911950"/>
            <a:chExt cx="315875" cy="319000"/>
          </a:xfrm>
        </p:grpSpPr>
        <p:sp>
          <p:nvSpPr>
            <p:cNvPr id="9433" name="Google Shape;9433;p73"/>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4" name="Google Shape;9434;p73"/>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5" name="Google Shape;9435;p73"/>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6" name="Google Shape;9436;p73"/>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7" name="Google Shape;9437;p73"/>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8" name="Google Shape;9438;p73"/>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39" name="Google Shape;9439;p73"/>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0" name="Google Shape;9440;p73"/>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1" name="Google Shape;9441;p73"/>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2" name="Google Shape;9442;p73"/>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43" name="Google Shape;9443;p73"/>
          <p:cNvGrpSpPr/>
          <p:nvPr/>
        </p:nvGrpSpPr>
        <p:grpSpPr>
          <a:xfrm>
            <a:off x="2621810" y="1314021"/>
            <a:ext cx="379918" cy="366038"/>
            <a:chOff x="-63665750" y="1914325"/>
            <a:chExt cx="328450" cy="316450"/>
          </a:xfrm>
        </p:grpSpPr>
        <p:sp>
          <p:nvSpPr>
            <p:cNvPr id="9444" name="Google Shape;9444;p73"/>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5" name="Google Shape;9445;p73"/>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46" name="Google Shape;9446;p73"/>
          <p:cNvGrpSpPr/>
          <p:nvPr/>
        </p:nvGrpSpPr>
        <p:grpSpPr>
          <a:xfrm>
            <a:off x="2626814" y="1793065"/>
            <a:ext cx="369913" cy="368554"/>
            <a:chOff x="-63666550" y="2278975"/>
            <a:chExt cx="319800" cy="318625"/>
          </a:xfrm>
        </p:grpSpPr>
        <p:sp>
          <p:nvSpPr>
            <p:cNvPr id="9447" name="Google Shape;9447;p73"/>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48" name="Google Shape;9448;p73"/>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49" name="Google Shape;9449;p73"/>
          <p:cNvGrpSpPr/>
          <p:nvPr/>
        </p:nvGrpSpPr>
        <p:grpSpPr>
          <a:xfrm>
            <a:off x="2624081" y="2259090"/>
            <a:ext cx="375378" cy="367397"/>
            <a:chOff x="-63669700" y="2646600"/>
            <a:chExt cx="324525" cy="317625"/>
          </a:xfrm>
        </p:grpSpPr>
        <p:sp>
          <p:nvSpPr>
            <p:cNvPr id="9450" name="Google Shape;9450;p73"/>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1" name="Google Shape;9451;p73"/>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52" name="Google Shape;9452;p73"/>
          <p:cNvGrpSpPr/>
          <p:nvPr/>
        </p:nvGrpSpPr>
        <p:grpSpPr>
          <a:xfrm>
            <a:off x="1286361" y="2732418"/>
            <a:ext cx="366269" cy="366732"/>
            <a:chOff x="-61784125" y="1931250"/>
            <a:chExt cx="316650" cy="317050"/>
          </a:xfrm>
        </p:grpSpPr>
        <p:sp>
          <p:nvSpPr>
            <p:cNvPr id="9453" name="Google Shape;9453;p73"/>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4" name="Google Shape;9454;p73"/>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5" name="Google Shape;9455;p73"/>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6" name="Google Shape;9456;p73"/>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57" name="Google Shape;9457;p73"/>
          <p:cNvGrpSpPr/>
          <p:nvPr/>
        </p:nvGrpSpPr>
        <p:grpSpPr>
          <a:xfrm>
            <a:off x="1286360" y="3168665"/>
            <a:ext cx="366269" cy="366269"/>
            <a:chOff x="-61783350" y="2297100"/>
            <a:chExt cx="316650" cy="316650"/>
          </a:xfrm>
        </p:grpSpPr>
        <p:sp>
          <p:nvSpPr>
            <p:cNvPr id="9458" name="Google Shape;9458;p73"/>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59" name="Google Shape;9459;p73"/>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60" name="Google Shape;9460;p73"/>
          <p:cNvGrpSpPr/>
          <p:nvPr/>
        </p:nvGrpSpPr>
        <p:grpSpPr>
          <a:xfrm>
            <a:off x="1286360" y="3609748"/>
            <a:ext cx="366269" cy="369305"/>
            <a:chOff x="-61782550" y="2664925"/>
            <a:chExt cx="316650" cy="319275"/>
          </a:xfrm>
        </p:grpSpPr>
        <p:sp>
          <p:nvSpPr>
            <p:cNvPr id="9461" name="Google Shape;9461;p73"/>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2" name="Google Shape;9462;p73"/>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3" name="Google Shape;9463;p73"/>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64" name="Google Shape;9464;p73"/>
          <p:cNvGrpSpPr/>
          <p:nvPr/>
        </p:nvGrpSpPr>
        <p:grpSpPr>
          <a:xfrm>
            <a:off x="3508137" y="2741136"/>
            <a:ext cx="367165" cy="349294"/>
            <a:chOff x="-59889100" y="1945025"/>
            <a:chExt cx="317425" cy="301975"/>
          </a:xfrm>
        </p:grpSpPr>
        <p:sp>
          <p:nvSpPr>
            <p:cNvPr id="9465" name="Google Shape;9465;p73"/>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6" name="Google Shape;9466;p73"/>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7" name="Google Shape;9467;p73"/>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68" name="Google Shape;9468;p73"/>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69" name="Google Shape;9469;p73"/>
          <p:cNvGrpSpPr/>
          <p:nvPr/>
        </p:nvGrpSpPr>
        <p:grpSpPr>
          <a:xfrm>
            <a:off x="3040249" y="3168589"/>
            <a:ext cx="366648" cy="366420"/>
            <a:chOff x="6479471" y="2079003"/>
            <a:chExt cx="348923" cy="348706"/>
          </a:xfrm>
        </p:grpSpPr>
        <p:sp>
          <p:nvSpPr>
            <p:cNvPr id="9470" name="Google Shape;9470;p73"/>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71" name="Google Shape;9471;p73"/>
            <p:cNvGrpSpPr/>
            <p:nvPr/>
          </p:nvGrpSpPr>
          <p:grpSpPr>
            <a:xfrm>
              <a:off x="6520582" y="2079003"/>
              <a:ext cx="307811" cy="348706"/>
              <a:chOff x="-60218325" y="2304850"/>
              <a:chExt cx="279625" cy="316775"/>
            </a:xfrm>
          </p:grpSpPr>
          <p:sp>
            <p:nvSpPr>
              <p:cNvPr id="9472" name="Google Shape;9472;p73"/>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3" name="Google Shape;9473;p73"/>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4" name="Google Shape;9474;p73"/>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5" name="Google Shape;9475;p73"/>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6" name="Google Shape;9476;p73"/>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7" name="Google Shape;9477;p73"/>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78" name="Google Shape;9478;p73"/>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sp>
        <p:nvSpPr>
          <p:cNvPr id="9479" name="Google Shape;9479;p73"/>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480" name="Google Shape;9480;p73"/>
          <p:cNvGrpSpPr/>
          <p:nvPr/>
        </p:nvGrpSpPr>
        <p:grpSpPr>
          <a:xfrm>
            <a:off x="3507226" y="3611671"/>
            <a:ext cx="368987" cy="365459"/>
            <a:chOff x="-59889100" y="2671925"/>
            <a:chExt cx="319000" cy="315950"/>
          </a:xfrm>
        </p:grpSpPr>
        <p:sp>
          <p:nvSpPr>
            <p:cNvPr id="9481" name="Google Shape;9481;p73"/>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2" name="Google Shape;9482;p73"/>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3" name="Google Shape;9483;p73"/>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4" name="Google Shape;9484;p73"/>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85" name="Google Shape;9485;p73"/>
          <p:cNvGrpSpPr/>
          <p:nvPr/>
        </p:nvGrpSpPr>
        <p:grpSpPr>
          <a:xfrm>
            <a:off x="2620204" y="4054176"/>
            <a:ext cx="367165" cy="366269"/>
            <a:chOff x="-59092025" y="2296300"/>
            <a:chExt cx="317425" cy="316650"/>
          </a:xfrm>
        </p:grpSpPr>
        <p:sp>
          <p:nvSpPr>
            <p:cNvPr id="9486" name="Google Shape;9486;p73"/>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87" name="Google Shape;9487;p73"/>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88" name="Google Shape;9488;p73"/>
          <p:cNvGrpSpPr/>
          <p:nvPr/>
        </p:nvGrpSpPr>
        <p:grpSpPr>
          <a:xfrm>
            <a:off x="4865611" y="1305095"/>
            <a:ext cx="353174" cy="347599"/>
            <a:chOff x="683125" y="1955275"/>
            <a:chExt cx="299325" cy="294600"/>
          </a:xfrm>
        </p:grpSpPr>
        <p:sp>
          <p:nvSpPr>
            <p:cNvPr id="9489" name="Google Shape;9489;p73"/>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0" name="Google Shape;9490;p73"/>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1" name="Google Shape;9491;p73"/>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2" name="Google Shape;9492;p73"/>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93" name="Google Shape;9493;p73"/>
          <p:cNvGrpSpPr/>
          <p:nvPr/>
        </p:nvGrpSpPr>
        <p:grpSpPr>
          <a:xfrm>
            <a:off x="4866541" y="1755653"/>
            <a:ext cx="351315" cy="349486"/>
            <a:chOff x="685475" y="2318350"/>
            <a:chExt cx="297750" cy="296200"/>
          </a:xfrm>
        </p:grpSpPr>
        <p:sp>
          <p:nvSpPr>
            <p:cNvPr id="9494" name="Google Shape;9494;p73"/>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5" name="Google Shape;9495;p73"/>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6" name="Google Shape;9496;p73"/>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497" name="Google Shape;9497;p73"/>
          <p:cNvGrpSpPr/>
          <p:nvPr/>
        </p:nvGrpSpPr>
        <p:grpSpPr>
          <a:xfrm>
            <a:off x="7094699" y="1304859"/>
            <a:ext cx="309517" cy="348071"/>
            <a:chOff x="2523000" y="1954875"/>
            <a:chExt cx="262325" cy="295000"/>
          </a:xfrm>
        </p:grpSpPr>
        <p:sp>
          <p:nvSpPr>
            <p:cNvPr id="9498" name="Google Shape;9498;p73"/>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99" name="Google Shape;9499;p73"/>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00" name="Google Shape;9500;p73"/>
          <p:cNvGrpSpPr/>
          <p:nvPr/>
        </p:nvGrpSpPr>
        <p:grpSpPr>
          <a:xfrm>
            <a:off x="7073800" y="1756125"/>
            <a:ext cx="351315" cy="348542"/>
            <a:chOff x="2508825" y="2318350"/>
            <a:chExt cx="297750" cy="295400"/>
          </a:xfrm>
        </p:grpSpPr>
        <p:sp>
          <p:nvSpPr>
            <p:cNvPr id="9501" name="Google Shape;9501;p73"/>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2" name="Google Shape;9502;p73"/>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03" name="Google Shape;9503;p73"/>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04" name="Google Shape;9504;p73"/>
          <p:cNvGrpSpPr/>
          <p:nvPr/>
        </p:nvGrpSpPr>
        <p:grpSpPr>
          <a:xfrm>
            <a:off x="5747373" y="2670178"/>
            <a:ext cx="347599" cy="348513"/>
            <a:chOff x="4321150" y="1946600"/>
            <a:chExt cx="294600" cy="295375"/>
          </a:xfrm>
        </p:grpSpPr>
        <p:sp>
          <p:nvSpPr>
            <p:cNvPr id="9505" name="Google Shape;9505;p73"/>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6" name="Google Shape;9506;p73"/>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7" name="Google Shape;9507;p73"/>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08" name="Google Shape;9508;p73"/>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09" name="Google Shape;9509;p73"/>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0" name="Google Shape;9510;p73"/>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1" name="Google Shape;9511;p73"/>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12" name="Google Shape;9512;p73"/>
          <p:cNvGrpSpPr/>
          <p:nvPr/>
        </p:nvGrpSpPr>
        <p:grpSpPr>
          <a:xfrm>
            <a:off x="5309921" y="1756125"/>
            <a:ext cx="352230" cy="348542"/>
            <a:chOff x="1049375" y="2318350"/>
            <a:chExt cx="298525" cy="295400"/>
          </a:xfrm>
        </p:grpSpPr>
        <p:sp>
          <p:nvSpPr>
            <p:cNvPr id="9513" name="Google Shape;9513;p73"/>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4" name="Google Shape;9514;p73"/>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5" name="Google Shape;9515;p73"/>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6" name="Google Shape;9516;p73"/>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17" name="Google Shape;9517;p73"/>
          <p:cNvGrpSpPr/>
          <p:nvPr/>
        </p:nvGrpSpPr>
        <p:grpSpPr>
          <a:xfrm>
            <a:off x="5310393" y="2196576"/>
            <a:ext cx="351286" cy="351286"/>
            <a:chOff x="1049375" y="2680675"/>
            <a:chExt cx="297725" cy="297725"/>
          </a:xfrm>
        </p:grpSpPr>
        <p:sp>
          <p:nvSpPr>
            <p:cNvPr id="9518" name="Google Shape;9518;p73"/>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19" name="Google Shape;9519;p73"/>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20" name="Google Shape;9520;p73"/>
          <p:cNvGrpSpPr/>
          <p:nvPr/>
        </p:nvGrpSpPr>
        <p:grpSpPr>
          <a:xfrm>
            <a:off x="7523845" y="1304623"/>
            <a:ext cx="348513" cy="348542"/>
            <a:chOff x="2872725" y="1954475"/>
            <a:chExt cx="295375" cy="295400"/>
          </a:xfrm>
        </p:grpSpPr>
        <p:sp>
          <p:nvSpPr>
            <p:cNvPr id="9521" name="Google Shape;9521;p73"/>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2" name="Google Shape;9522;p73"/>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3" name="Google Shape;9523;p73"/>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24" name="Google Shape;9524;p73"/>
          <p:cNvGrpSpPr/>
          <p:nvPr/>
        </p:nvGrpSpPr>
        <p:grpSpPr>
          <a:xfrm>
            <a:off x="7545216" y="1755196"/>
            <a:ext cx="305771" cy="350401"/>
            <a:chOff x="2890050" y="2318350"/>
            <a:chExt cx="259150" cy="296975"/>
          </a:xfrm>
        </p:grpSpPr>
        <p:sp>
          <p:nvSpPr>
            <p:cNvPr id="9525" name="Google Shape;9525;p73"/>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26" name="Google Shape;9526;p73"/>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27" name="Google Shape;9527;p73"/>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28" name="Google Shape;9528;p73"/>
          <p:cNvGrpSpPr/>
          <p:nvPr/>
        </p:nvGrpSpPr>
        <p:grpSpPr>
          <a:xfrm>
            <a:off x="6187732" y="2670650"/>
            <a:ext cx="347569" cy="347569"/>
            <a:chOff x="4685050" y="1945825"/>
            <a:chExt cx="294575" cy="294575"/>
          </a:xfrm>
        </p:grpSpPr>
        <p:sp>
          <p:nvSpPr>
            <p:cNvPr id="9529" name="Google Shape;9529;p73"/>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0" name="Google Shape;9530;p73"/>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1" name="Google Shape;9531;p73"/>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2" name="Google Shape;9532;p73"/>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3" name="Google Shape;9533;p73"/>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34" name="Google Shape;9534;p73"/>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5" name="Google Shape;9535;p73"/>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36" name="Google Shape;9536;p73"/>
          <p:cNvGrpSpPr/>
          <p:nvPr/>
        </p:nvGrpSpPr>
        <p:grpSpPr>
          <a:xfrm>
            <a:off x="7958004" y="3159625"/>
            <a:ext cx="348513" cy="347599"/>
            <a:chOff x="6131900" y="2301825"/>
            <a:chExt cx="295375" cy="294600"/>
          </a:xfrm>
        </p:grpSpPr>
        <p:sp>
          <p:nvSpPr>
            <p:cNvPr id="9537" name="Google Shape;9537;p73"/>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8" name="Google Shape;9538;p73"/>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39" name="Google Shape;9539;p73"/>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0" name="Google Shape;9540;p73"/>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41" name="Google Shape;9541;p73"/>
          <p:cNvGrpSpPr/>
          <p:nvPr/>
        </p:nvGrpSpPr>
        <p:grpSpPr>
          <a:xfrm>
            <a:off x="5753997" y="1304166"/>
            <a:ext cx="351315" cy="349457"/>
            <a:chOff x="1412450" y="1954475"/>
            <a:chExt cx="297750" cy="296175"/>
          </a:xfrm>
        </p:grpSpPr>
        <p:sp>
          <p:nvSpPr>
            <p:cNvPr id="9542" name="Google Shape;9542;p73"/>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3" name="Google Shape;9543;p73"/>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44" name="Google Shape;9544;p73"/>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45" name="Google Shape;9545;p73"/>
          <p:cNvGrpSpPr/>
          <p:nvPr/>
        </p:nvGrpSpPr>
        <p:grpSpPr>
          <a:xfrm>
            <a:off x="5753997" y="2196694"/>
            <a:ext cx="351315" cy="351050"/>
            <a:chOff x="1413250" y="2680675"/>
            <a:chExt cx="297750" cy="297525"/>
          </a:xfrm>
        </p:grpSpPr>
        <p:sp>
          <p:nvSpPr>
            <p:cNvPr id="9546" name="Google Shape;9546;p73"/>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7" name="Google Shape;9547;p73"/>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8" name="Google Shape;9548;p73"/>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49" name="Google Shape;9549;p73"/>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50" name="Google Shape;9550;p73"/>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1" name="Google Shape;9551;p73"/>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2" name="Google Shape;9552;p73"/>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53" name="Google Shape;9553;p73"/>
          <p:cNvGrpSpPr/>
          <p:nvPr/>
        </p:nvGrpSpPr>
        <p:grpSpPr>
          <a:xfrm>
            <a:off x="6630407" y="2670311"/>
            <a:ext cx="350371" cy="348247"/>
            <a:chOff x="5045775" y="1946400"/>
            <a:chExt cx="296950" cy="295150"/>
          </a:xfrm>
        </p:grpSpPr>
        <p:sp>
          <p:nvSpPr>
            <p:cNvPr id="9554" name="Google Shape;9554;p73"/>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5" name="Google Shape;9555;p73"/>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56" name="Google Shape;9556;p73"/>
          <p:cNvGrpSpPr/>
          <p:nvPr/>
        </p:nvGrpSpPr>
        <p:grpSpPr>
          <a:xfrm>
            <a:off x="6629006" y="3179138"/>
            <a:ext cx="353174" cy="308573"/>
            <a:chOff x="5046550" y="2327025"/>
            <a:chExt cx="299325" cy="261525"/>
          </a:xfrm>
        </p:grpSpPr>
        <p:sp>
          <p:nvSpPr>
            <p:cNvPr id="9557" name="Google Shape;9557;p73"/>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8" name="Google Shape;9558;p73"/>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59" name="Google Shape;9559;p73"/>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60" name="Google Shape;9560;p73"/>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61" name="Google Shape;9561;p73"/>
          <p:cNvGrpSpPr/>
          <p:nvPr/>
        </p:nvGrpSpPr>
        <p:grpSpPr>
          <a:xfrm>
            <a:off x="7956604" y="3608476"/>
            <a:ext cx="351315" cy="348513"/>
            <a:chOff x="6167350" y="2672800"/>
            <a:chExt cx="297750" cy="295375"/>
          </a:xfrm>
        </p:grpSpPr>
        <p:sp>
          <p:nvSpPr>
            <p:cNvPr id="9562" name="Google Shape;9562;p73"/>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3" name="Google Shape;9563;p73"/>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4" name="Google Shape;9564;p73"/>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5" name="Google Shape;9565;p73"/>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6" name="Google Shape;9566;p73"/>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67" name="Google Shape;9567;p73"/>
          <p:cNvGrpSpPr/>
          <p:nvPr/>
        </p:nvGrpSpPr>
        <p:grpSpPr>
          <a:xfrm>
            <a:off x="6197601" y="1303709"/>
            <a:ext cx="347599" cy="350371"/>
            <a:chOff x="1777925" y="1953700"/>
            <a:chExt cx="294600" cy="296950"/>
          </a:xfrm>
        </p:grpSpPr>
        <p:sp>
          <p:nvSpPr>
            <p:cNvPr id="9568" name="Google Shape;9568;p73"/>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69" name="Google Shape;9569;p73"/>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0" name="Google Shape;9570;p73"/>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1" name="Google Shape;9571;p73"/>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72" name="Google Shape;9572;p73"/>
          <p:cNvGrpSpPr/>
          <p:nvPr/>
        </p:nvGrpSpPr>
        <p:grpSpPr>
          <a:xfrm>
            <a:off x="6213411" y="1756597"/>
            <a:ext cx="315977" cy="347599"/>
            <a:chOff x="1790525" y="2319150"/>
            <a:chExt cx="267800" cy="294600"/>
          </a:xfrm>
        </p:grpSpPr>
        <p:sp>
          <p:nvSpPr>
            <p:cNvPr id="9573" name="Google Shape;9573;p73"/>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4" name="Google Shape;9574;p73"/>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75" name="Google Shape;9575;p73"/>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76" name="Google Shape;9576;p73"/>
          <p:cNvGrpSpPr/>
          <p:nvPr/>
        </p:nvGrpSpPr>
        <p:grpSpPr>
          <a:xfrm>
            <a:off x="4866386" y="2670163"/>
            <a:ext cx="349457" cy="348542"/>
            <a:chOff x="3599700" y="1954475"/>
            <a:chExt cx="296175" cy="295400"/>
          </a:xfrm>
        </p:grpSpPr>
        <p:sp>
          <p:nvSpPr>
            <p:cNvPr id="9577" name="Google Shape;9577;p73"/>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8" name="Google Shape;9578;p73"/>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79" name="Google Shape;9579;p73"/>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80" name="Google Shape;9580;p73"/>
          <p:cNvGrpSpPr/>
          <p:nvPr/>
        </p:nvGrpSpPr>
        <p:grpSpPr>
          <a:xfrm>
            <a:off x="4867316" y="3159626"/>
            <a:ext cx="347599" cy="347599"/>
            <a:chOff x="3601275" y="2319150"/>
            <a:chExt cx="294600" cy="294600"/>
          </a:xfrm>
        </p:grpSpPr>
        <p:sp>
          <p:nvSpPr>
            <p:cNvPr id="9581" name="Google Shape;9581;p73"/>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2" name="Google Shape;9582;p73"/>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83" name="Google Shape;9583;p73"/>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84" name="Google Shape;9584;p73"/>
          <p:cNvGrpSpPr/>
          <p:nvPr/>
        </p:nvGrpSpPr>
        <p:grpSpPr>
          <a:xfrm>
            <a:off x="7087019" y="2669721"/>
            <a:ext cx="328071" cy="349427"/>
            <a:chOff x="5421475" y="1945825"/>
            <a:chExt cx="278050" cy="296150"/>
          </a:xfrm>
        </p:grpSpPr>
        <p:sp>
          <p:nvSpPr>
            <p:cNvPr id="9585" name="Google Shape;9585;p73"/>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6" name="Google Shape;9586;p73"/>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7" name="Google Shape;9587;p73"/>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8" name="Google Shape;9588;p73"/>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89" name="Google Shape;9589;p73"/>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0" name="Google Shape;9590;p73"/>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1" name="Google Shape;9591;p73"/>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2" name="Google Shape;9592;p73"/>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593" name="Google Shape;9593;p73"/>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594" name="Google Shape;9594;p73"/>
          <p:cNvGrpSpPr/>
          <p:nvPr/>
        </p:nvGrpSpPr>
        <p:grpSpPr>
          <a:xfrm>
            <a:off x="7075869" y="3670273"/>
            <a:ext cx="350371" cy="224918"/>
            <a:chOff x="5411225" y="2726350"/>
            <a:chExt cx="296950" cy="190625"/>
          </a:xfrm>
        </p:grpSpPr>
        <p:sp>
          <p:nvSpPr>
            <p:cNvPr id="9595" name="Google Shape;9595;p73"/>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6" name="Google Shape;9596;p73"/>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597" name="Google Shape;9597;p73"/>
          <p:cNvGrpSpPr/>
          <p:nvPr/>
        </p:nvGrpSpPr>
        <p:grpSpPr>
          <a:xfrm>
            <a:off x="6185904" y="4059546"/>
            <a:ext cx="351286" cy="326390"/>
            <a:chOff x="6524150" y="1938725"/>
            <a:chExt cx="297725" cy="276625"/>
          </a:xfrm>
        </p:grpSpPr>
        <p:sp>
          <p:nvSpPr>
            <p:cNvPr id="9598" name="Google Shape;9598;p73"/>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599" name="Google Shape;9599;p73"/>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0" name="Google Shape;9600;p73"/>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1" name="Google Shape;9601;p73"/>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02" name="Google Shape;9602;p73"/>
          <p:cNvGrpSpPr/>
          <p:nvPr/>
        </p:nvGrpSpPr>
        <p:grpSpPr>
          <a:xfrm>
            <a:off x="6631047" y="1756007"/>
            <a:ext cx="363380" cy="348778"/>
            <a:chOff x="2140225" y="2318650"/>
            <a:chExt cx="307975" cy="295600"/>
          </a:xfrm>
        </p:grpSpPr>
        <p:sp>
          <p:nvSpPr>
            <p:cNvPr id="9603" name="Google Shape;9603;p73"/>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4" name="Google Shape;9604;p73"/>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05" name="Google Shape;9605;p73"/>
          <p:cNvGrpSpPr/>
          <p:nvPr/>
        </p:nvGrpSpPr>
        <p:grpSpPr>
          <a:xfrm>
            <a:off x="6636607" y="2197505"/>
            <a:ext cx="352259" cy="349427"/>
            <a:chOff x="2139425" y="2682250"/>
            <a:chExt cx="298550" cy="296150"/>
          </a:xfrm>
        </p:grpSpPr>
        <p:sp>
          <p:nvSpPr>
            <p:cNvPr id="9606" name="Google Shape;9606;p73"/>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7" name="Google Shape;9607;p73"/>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8" name="Google Shape;9608;p73"/>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09" name="Google Shape;9609;p73"/>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0" name="Google Shape;9610;p73"/>
          <p:cNvGrpSpPr/>
          <p:nvPr/>
        </p:nvGrpSpPr>
        <p:grpSpPr>
          <a:xfrm>
            <a:off x="5301219" y="2711991"/>
            <a:ext cx="350401" cy="264888"/>
            <a:chOff x="3962775" y="1990700"/>
            <a:chExt cx="296975" cy="224500"/>
          </a:xfrm>
        </p:grpSpPr>
        <p:sp>
          <p:nvSpPr>
            <p:cNvPr id="9611" name="Google Shape;9611;p73"/>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2" name="Google Shape;9612;p73"/>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3" name="Google Shape;9613;p73"/>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4" name="Google Shape;9614;p73"/>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15" name="Google Shape;9615;p73"/>
          <p:cNvGrpSpPr/>
          <p:nvPr/>
        </p:nvGrpSpPr>
        <p:grpSpPr>
          <a:xfrm>
            <a:off x="5301691" y="3158697"/>
            <a:ext cx="349457" cy="349457"/>
            <a:chOff x="3963575" y="2317575"/>
            <a:chExt cx="296175" cy="296175"/>
          </a:xfrm>
        </p:grpSpPr>
        <p:sp>
          <p:nvSpPr>
            <p:cNvPr id="9616" name="Google Shape;9616;p73"/>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7" name="Google Shape;9617;p73"/>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8" name="Google Shape;9618;p73"/>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19" name="Google Shape;9619;p73"/>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0" name="Google Shape;9620;p73"/>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1" name="Google Shape;9621;p73"/>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2" name="Google Shape;9622;p73"/>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3" name="Google Shape;9623;p73"/>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4" name="Google Shape;9624;p73"/>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5" name="Google Shape;9625;p73"/>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6" name="Google Shape;9626;p73"/>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7" name="Google Shape;9627;p73"/>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8" name="Google Shape;9628;p73"/>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29" name="Google Shape;9629;p73"/>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0" name="Google Shape;9630;p73"/>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1" name="Google Shape;9631;p73"/>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32" name="Google Shape;9632;p73"/>
          <p:cNvGrpSpPr/>
          <p:nvPr/>
        </p:nvGrpSpPr>
        <p:grpSpPr>
          <a:xfrm>
            <a:off x="5301691" y="3608476"/>
            <a:ext cx="349457" cy="348513"/>
            <a:chOff x="3962775" y="2683025"/>
            <a:chExt cx="296175" cy="295375"/>
          </a:xfrm>
        </p:grpSpPr>
        <p:sp>
          <p:nvSpPr>
            <p:cNvPr id="9633" name="Google Shape;9633;p73"/>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4" name="Google Shape;9634;p73"/>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5" name="Google Shape;9635;p73"/>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636" name="Google Shape;9636;p73"/>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37" name="Google Shape;9637;p73"/>
          <p:cNvGrpSpPr/>
          <p:nvPr/>
        </p:nvGrpSpPr>
        <p:grpSpPr>
          <a:xfrm>
            <a:off x="7516228" y="3159168"/>
            <a:ext cx="348513" cy="348513"/>
            <a:chOff x="5775900" y="2308125"/>
            <a:chExt cx="295375" cy="295375"/>
          </a:xfrm>
        </p:grpSpPr>
        <p:sp>
          <p:nvSpPr>
            <p:cNvPr id="9638" name="Google Shape;9638;p73"/>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39" name="Google Shape;9639;p73"/>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0" name="Google Shape;9640;p73"/>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1" name="Google Shape;9641;p73"/>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2" name="Google Shape;9642;p73"/>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43" name="Google Shape;9643;p73"/>
          <p:cNvGrpSpPr/>
          <p:nvPr/>
        </p:nvGrpSpPr>
        <p:grpSpPr>
          <a:xfrm>
            <a:off x="7537142" y="3608004"/>
            <a:ext cx="306686" cy="349457"/>
            <a:chOff x="5794025" y="2673575"/>
            <a:chExt cx="259925" cy="296175"/>
          </a:xfrm>
        </p:grpSpPr>
        <p:sp>
          <p:nvSpPr>
            <p:cNvPr id="9644" name="Google Shape;9644;p73"/>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5" name="Google Shape;9645;p73"/>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646" name="Google Shape;9646;p73"/>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47" name="Google Shape;9647;p73"/>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48" name="Google Shape;9648;p73"/>
          <p:cNvGrpSpPr/>
          <p:nvPr/>
        </p:nvGrpSpPr>
        <p:grpSpPr>
          <a:xfrm>
            <a:off x="6637536" y="1304166"/>
            <a:ext cx="350401" cy="349457"/>
            <a:chOff x="2141000" y="1954475"/>
            <a:chExt cx="296975" cy="296175"/>
          </a:xfrm>
        </p:grpSpPr>
        <p:sp>
          <p:nvSpPr>
            <p:cNvPr id="9649" name="Google Shape;9649;p73"/>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0" name="Google Shape;9650;p73"/>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1" name="Google Shape;9651;p73"/>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52" name="Google Shape;9652;p73"/>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56"/>
        <p:cNvGrpSpPr/>
        <p:nvPr/>
      </p:nvGrpSpPr>
      <p:grpSpPr>
        <a:xfrm>
          <a:off x="0" y="0"/>
          <a:ext cx="0" cy="0"/>
          <a:chOff x="0" y="0"/>
          <a:chExt cx="0" cy="0"/>
        </a:xfrm>
      </p:grpSpPr>
      <p:sp>
        <p:nvSpPr>
          <p:cNvPr id="9657" name="Google Shape;9657;p74"/>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Help &amp; Support Icons</a:t>
            </a:r>
            <a:endParaRPr>
              <a:solidFill>
                <a:schemeClr val="lt1"/>
              </a:solidFill>
              <a:latin typeface="Arial" panose="020B0604020202020204"/>
              <a:ea typeface="Arial" panose="020B0604020202020204"/>
              <a:cs typeface="Arial" panose="020B0604020202020204"/>
              <a:sym typeface="Arial" panose="020B0604020202020204"/>
            </a:endParaRPr>
          </a:p>
        </p:txBody>
      </p:sp>
      <p:sp>
        <p:nvSpPr>
          <p:cNvPr id="9658" name="Google Shape;9658;p74"/>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Avatar Icons</a:t>
            </a:r>
            <a:endParaRPr>
              <a:solidFill>
                <a:schemeClr val="lt1"/>
              </a:solidFill>
              <a:latin typeface="Arial" panose="020B0604020202020204"/>
              <a:ea typeface="Arial" panose="020B0604020202020204"/>
              <a:cs typeface="Arial" panose="020B0604020202020204"/>
              <a:sym typeface="Arial" panose="020B0604020202020204"/>
            </a:endParaRPr>
          </a:p>
        </p:txBody>
      </p:sp>
      <p:grpSp>
        <p:nvGrpSpPr>
          <p:cNvPr id="9659" name="Google Shape;9659;p74"/>
          <p:cNvGrpSpPr/>
          <p:nvPr/>
        </p:nvGrpSpPr>
        <p:grpSpPr>
          <a:xfrm>
            <a:off x="882957" y="1306638"/>
            <a:ext cx="292442" cy="355741"/>
            <a:chOff x="-35830350" y="1912725"/>
            <a:chExt cx="241050" cy="293225"/>
          </a:xfrm>
        </p:grpSpPr>
        <p:sp>
          <p:nvSpPr>
            <p:cNvPr id="9660" name="Google Shape;9660;p74"/>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1" name="Google Shape;9661;p74"/>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2" name="Google Shape;9662;p74"/>
          <p:cNvGrpSpPr/>
          <p:nvPr/>
        </p:nvGrpSpPr>
        <p:grpSpPr>
          <a:xfrm>
            <a:off x="851444" y="1766235"/>
            <a:ext cx="355468" cy="353587"/>
            <a:chOff x="-35854750" y="2272675"/>
            <a:chExt cx="293000" cy="291450"/>
          </a:xfrm>
        </p:grpSpPr>
        <p:sp>
          <p:nvSpPr>
            <p:cNvPr id="9663" name="Google Shape;9663;p74"/>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4" name="Google Shape;9664;p74"/>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5" name="Google Shape;9665;p74"/>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66" name="Google Shape;9666;p74"/>
          <p:cNvGrpSpPr/>
          <p:nvPr/>
        </p:nvGrpSpPr>
        <p:grpSpPr>
          <a:xfrm>
            <a:off x="850958" y="2220821"/>
            <a:ext cx="356438" cy="354558"/>
            <a:chOff x="-35853975" y="2631825"/>
            <a:chExt cx="293800" cy="292250"/>
          </a:xfrm>
        </p:grpSpPr>
        <p:sp>
          <p:nvSpPr>
            <p:cNvPr id="9667" name="Google Shape;9667;p74"/>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8" name="Google Shape;9668;p74"/>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69" name="Google Shape;9669;p74"/>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0" name="Google Shape;9670;p74"/>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1" name="Google Shape;9671;p74"/>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72" name="Google Shape;9672;p74"/>
          <p:cNvGrpSpPr/>
          <p:nvPr/>
        </p:nvGrpSpPr>
        <p:grpSpPr>
          <a:xfrm>
            <a:off x="3089562" y="1307714"/>
            <a:ext cx="353587" cy="353587"/>
            <a:chOff x="-34032200" y="1916675"/>
            <a:chExt cx="291450" cy="291450"/>
          </a:xfrm>
        </p:grpSpPr>
        <p:sp>
          <p:nvSpPr>
            <p:cNvPr id="9673" name="Google Shape;9673;p74"/>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4" name="Google Shape;9674;p74"/>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5" name="Google Shape;9675;p74"/>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76" name="Google Shape;9676;p74"/>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677" name="Google Shape;9677;p74"/>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78" name="Google Shape;9678;p74"/>
          <p:cNvGrpSpPr/>
          <p:nvPr/>
        </p:nvGrpSpPr>
        <p:grpSpPr>
          <a:xfrm>
            <a:off x="3089092" y="2220821"/>
            <a:ext cx="354527" cy="354558"/>
            <a:chOff x="-34032200" y="2634975"/>
            <a:chExt cx="292225" cy="292250"/>
          </a:xfrm>
        </p:grpSpPr>
        <p:sp>
          <p:nvSpPr>
            <p:cNvPr id="9679" name="Google Shape;9679;p74"/>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0" name="Google Shape;9680;p74"/>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1" name="Google Shape;9681;p74"/>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2" name="Google Shape;9682;p74"/>
          <p:cNvGrpSpPr/>
          <p:nvPr/>
        </p:nvGrpSpPr>
        <p:grpSpPr>
          <a:xfrm>
            <a:off x="1739487" y="2687069"/>
            <a:ext cx="358379" cy="354527"/>
            <a:chOff x="-32245875" y="1938725"/>
            <a:chExt cx="295400" cy="292225"/>
          </a:xfrm>
        </p:grpSpPr>
        <p:sp>
          <p:nvSpPr>
            <p:cNvPr id="9683" name="Google Shape;9683;p74"/>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4" name="Google Shape;9684;p74"/>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5" name="Google Shape;9685;p74"/>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686" name="Google Shape;9686;p74"/>
          <p:cNvGrpSpPr/>
          <p:nvPr/>
        </p:nvGrpSpPr>
        <p:grpSpPr>
          <a:xfrm>
            <a:off x="1736150" y="3156468"/>
            <a:ext cx="365052" cy="352162"/>
            <a:chOff x="-32243500" y="2299850"/>
            <a:chExt cx="300900" cy="290275"/>
          </a:xfrm>
        </p:grpSpPr>
        <p:sp>
          <p:nvSpPr>
            <p:cNvPr id="9687" name="Google Shape;9687;p74"/>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88" name="Google Shape;9688;p74"/>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689" name="Google Shape;9689;p74"/>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90" name="Google Shape;9690;p74"/>
          <p:cNvGrpSpPr/>
          <p:nvPr/>
        </p:nvGrpSpPr>
        <p:grpSpPr>
          <a:xfrm>
            <a:off x="1299432" y="1306759"/>
            <a:ext cx="354527" cy="355498"/>
            <a:chOff x="-35495600" y="1912725"/>
            <a:chExt cx="292225" cy="293025"/>
          </a:xfrm>
        </p:grpSpPr>
        <p:sp>
          <p:nvSpPr>
            <p:cNvPr id="9691" name="Google Shape;9691;p74"/>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2" name="Google Shape;9692;p74"/>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3" name="Google Shape;9693;p74"/>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694" name="Google Shape;9694;p74"/>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695" name="Google Shape;9695;p74"/>
          <p:cNvGrpSpPr/>
          <p:nvPr/>
        </p:nvGrpSpPr>
        <p:grpSpPr>
          <a:xfrm>
            <a:off x="1299432" y="2221307"/>
            <a:ext cx="354527" cy="353587"/>
            <a:chOff x="-35495600" y="2631825"/>
            <a:chExt cx="292225" cy="291450"/>
          </a:xfrm>
        </p:grpSpPr>
        <p:sp>
          <p:nvSpPr>
            <p:cNvPr id="9696" name="Google Shape;9696;p74"/>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7" name="Google Shape;9697;p74"/>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8" name="Google Shape;9698;p74"/>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699" name="Google Shape;9699;p74"/>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0" name="Google Shape;9700;p74"/>
          <p:cNvGrpSpPr/>
          <p:nvPr/>
        </p:nvGrpSpPr>
        <p:grpSpPr>
          <a:xfrm>
            <a:off x="3537081" y="1307714"/>
            <a:ext cx="353587" cy="353587"/>
            <a:chOff x="-33673825" y="1916675"/>
            <a:chExt cx="291450" cy="291450"/>
          </a:xfrm>
        </p:grpSpPr>
        <p:sp>
          <p:nvSpPr>
            <p:cNvPr id="9701" name="Google Shape;9701;p74"/>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2" name="Google Shape;9702;p74"/>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3" name="Google Shape;9703;p74"/>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4" name="Google Shape;9704;p74"/>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5" name="Google Shape;9705;p74"/>
          <p:cNvGrpSpPr/>
          <p:nvPr/>
        </p:nvGrpSpPr>
        <p:grpSpPr>
          <a:xfrm>
            <a:off x="3534700" y="1765295"/>
            <a:ext cx="358349" cy="355468"/>
            <a:chOff x="-33676975" y="2275050"/>
            <a:chExt cx="295375" cy="293000"/>
          </a:xfrm>
        </p:grpSpPr>
        <p:sp>
          <p:nvSpPr>
            <p:cNvPr id="9706" name="Google Shape;9706;p74"/>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7" name="Google Shape;9707;p74"/>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08" name="Google Shape;9708;p74"/>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09" name="Google Shape;9709;p74"/>
          <p:cNvGrpSpPr/>
          <p:nvPr/>
        </p:nvGrpSpPr>
        <p:grpSpPr>
          <a:xfrm>
            <a:off x="3537081" y="2220594"/>
            <a:ext cx="353587" cy="355013"/>
            <a:chOff x="-33673825" y="2634975"/>
            <a:chExt cx="291450" cy="292625"/>
          </a:xfrm>
        </p:grpSpPr>
        <p:sp>
          <p:nvSpPr>
            <p:cNvPr id="9710" name="Google Shape;9710;p74"/>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1" name="Google Shape;9711;p74"/>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12" name="Google Shape;9712;p74"/>
          <p:cNvGrpSpPr/>
          <p:nvPr/>
        </p:nvGrpSpPr>
        <p:grpSpPr>
          <a:xfrm>
            <a:off x="2205089" y="2687509"/>
            <a:ext cx="329687" cy="353648"/>
            <a:chOff x="-31874100" y="1939525"/>
            <a:chExt cx="271750" cy="291500"/>
          </a:xfrm>
        </p:grpSpPr>
        <p:sp>
          <p:nvSpPr>
            <p:cNvPr id="9713" name="Google Shape;9713;p74"/>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4" name="Google Shape;9714;p74"/>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15" name="Google Shape;9715;p74"/>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16" name="Google Shape;9716;p74"/>
          <p:cNvGrpSpPr/>
          <p:nvPr/>
        </p:nvGrpSpPr>
        <p:grpSpPr>
          <a:xfrm>
            <a:off x="2186451" y="3616531"/>
            <a:ext cx="366963" cy="352768"/>
            <a:chOff x="-31889075" y="2658950"/>
            <a:chExt cx="302475" cy="290775"/>
          </a:xfrm>
        </p:grpSpPr>
        <p:sp>
          <p:nvSpPr>
            <p:cNvPr id="9717" name="Google Shape;9717;p74"/>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18" name="Google Shape;9718;p74"/>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19" name="Google Shape;9719;p74"/>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20" name="Google Shape;9720;p74"/>
          <p:cNvGrpSpPr/>
          <p:nvPr/>
        </p:nvGrpSpPr>
        <p:grpSpPr>
          <a:xfrm>
            <a:off x="1747421" y="1306759"/>
            <a:ext cx="354527" cy="355498"/>
            <a:chOff x="-35136450" y="1912725"/>
            <a:chExt cx="292225" cy="293025"/>
          </a:xfrm>
        </p:grpSpPr>
        <p:sp>
          <p:nvSpPr>
            <p:cNvPr id="9721" name="Google Shape;9721;p74"/>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2" name="Google Shape;9722;p74"/>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3" name="Google Shape;9723;p74"/>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24" name="Google Shape;9724;p74"/>
          <p:cNvGrpSpPr/>
          <p:nvPr/>
        </p:nvGrpSpPr>
        <p:grpSpPr>
          <a:xfrm>
            <a:off x="1747891" y="1765978"/>
            <a:ext cx="353587" cy="354103"/>
            <a:chOff x="-35134875" y="2272675"/>
            <a:chExt cx="291450" cy="291875"/>
          </a:xfrm>
        </p:grpSpPr>
        <p:sp>
          <p:nvSpPr>
            <p:cNvPr id="9725" name="Google Shape;9725;p74"/>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6" name="Google Shape;9726;p74"/>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7" name="Google Shape;9727;p74"/>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28" name="Google Shape;9728;p74"/>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29" name="Google Shape;9729;p74"/>
          <p:cNvGrpSpPr/>
          <p:nvPr/>
        </p:nvGrpSpPr>
        <p:grpSpPr>
          <a:xfrm>
            <a:off x="1789458" y="2221307"/>
            <a:ext cx="270453" cy="353587"/>
            <a:chOff x="-35101800" y="2631050"/>
            <a:chExt cx="222925" cy="291450"/>
          </a:xfrm>
        </p:grpSpPr>
        <p:sp>
          <p:nvSpPr>
            <p:cNvPr id="9730" name="Google Shape;9730;p74"/>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1" name="Google Shape;9731;p74"/>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2" name="Google Shape;9732;p74"/>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3" name="Google Shape;9733;p74"/>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34" name="Google Shape;9734;p74"/>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35" name="Google Shape;9735;p74"/>
          <p:cNvGrpSpPr/>
          <p:nvPr/>
        </p:nvGrpSpPr>
        <p:grpSpPr>
          <a:xfrm>
            <a:off x="3977510" y="1765295"/>
            <a:ext cx="353587" cy="355468"/>
            <a:chOff x="-33314675" y="2275050"/>
            <a:chExt cx="291450" cy="293000"/>
          </a:xfrm>
        </p:grpSpPr>
        <p:sp>
          <p:nvSpPr>
            <p:cNvPr id="9736" name="Google Shape;9736;p74"/>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7" name="Google Shape;9737;p74"/>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38" name="Google Shape;9738;p74"/>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39" name="Google Shape;9739;p74"/>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40" name="Google Shape;9740;p74"/>
          <p:cNvGrpSpPr/>
          <p:nvPr/>
        </p:nvGrpSpPr>
        <p:grpSpPr>
          <a:xfrm>
            <a:off x="2639701" y="2687555"/>
            <a:ext cx="353587" cy="353557"/>
            <a:chOff x="-31523625" y="1939525"/>
            <a:chExt cx="291450" cy="291425"/>
          </a:xfrm>
        </p:grpSpPr>
        <p:sp>
          <p:nvSpPr>
            <p:cNvPr id="9741" name="Google Shape;9741;p74"/>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2" name="Google Shape;9742;p74"/>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3" name="Google Shape;9743;p74"/>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4" name="Google Shape;9744;p74"/>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5" name="Google Shape;9745;p74"/>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6" name="Google Shape;9746;p74"/>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7" name="Google Shape;9747;p74"/>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8" name="Google Shape;9748;p74"/>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49" name="Google Shape;9749;p74"/>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0" name="Google Shape;9750;p74"/>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1" name="Google Shape;9751;p74"/>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52" name="Google Shape;9752;p74"/>
          <p:cNvGrpSpPr/>
          <p:nvPr/>
        </p:nvGrpSpPr>
        <p:grpSpPr>
          <a:xfrm>
            <a:off x="2638746" y="3155755"/>
            <a:ext cx="355498" cy="353587"/>
            <a:chOff x="-31523625" y="2298675"/>
            <a:chExt cx="293025" cy="291450"/>
          </a:xfrm>
        </p:grpSpPr>
        <p:sp>
          <p:nvSpPr>
            <p:cNvPr id="9753" name="Google Shape;9753;p74"/>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4" name="Google Shape;9754;p74"/>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5" name="Google Shape;9755;p74"/>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56" name="Google Shape;9756;p74"/>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57" name="Google Shape;9757;p74"/>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58" name="Google Shape;9758;p74"/>
          <p:cNvGrpSpPr/>
          <p:nvPr/>
        </p:nvGrpSpPr>
        <p:grpSpPr>
          <a:xfrm>
            <a:off x="2205934" y="1307729"/>
            <a:ext cx="331598" cy="353557"/>
            <a:chOff x="-34767825" y="1914325"/>
            <a:chExt cx="273325" cy="291425"/>
          </a:xfrm>
        </p:grpSpPr>
        <p:sp>
          <p:nvSpPr>
            <p:cNvPr id="9759" name="Google Shape;9759;p74"/>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0" name="Google Shape;9760;p74"/>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1" name="Google Shape;9761;p74"/>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2" name="Google Shape;9762;p74"/>
          <p:cNvGrpSpPr/>
          <p:nvPr/>
        </p:nvGrpSpPr>
        <p:grpSpPr>
          <a:xfrm>
            <a:off x="2193513" y="1765280"/>
            <a:ext cx="356438" cy="355498"/>
            <a:chOff x="-34778075" y="2272675"/>
            <a:chExt cx="293800" cy="293025"/>
          </a:xfrm>
        </p:grpSpPr>
        <p:sp>
          <p:nvSpPr>
            <p:cNvPr id="9763" name="Google Shape;9763;p74"/>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4" name="Google Shape;9764;p74"/>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5" name="Google Shape;9765;p74"/>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66" name="Google Shape;9766;p74"/>
          <p:cNvGrpSpPr/>
          <p:nvPr/>
        </p:nvGrpSpPr>
        <p:grpSpPr>
          <a:xfrm>
            <a:off x="2194939" y="2221307"/>
            <a:ext cx="353587" cy="353587"/>
            <a:chOff x="-34776500" y="2631825"/>
            <a:chExt cx="291450" cy="291450"/>
          </a:xfrm>
        </p:grpSpPr>
        <p:sp>
          <p:nvSpPr>
            <p:cNvPr id="9767" name="Google Shape;9767;p74"/>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8" name="Google Shape;9768;p74"/>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69" name="Google Shape;9769;p74"/>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70" name="Google Shape;9770;p74"/>
          <p:cNvGrpSpPr/>
          <p:nvPr/>
        </p:nvGrpSpPr>
        <p:grpSpPr>
          <a:xfrm>
            <a:off x="853628" y="2685160"/>
            <a:ext cx="354527" cy="358349"/>
            <a:chOff x="-32956300" y="1915900"/>
            <a:chExt cx="292225" cy="295375"/>
          </a:xfrm>
        </p:grpSpPr>
        <p:sp>
          <p:nvSpPr>
            <p:cNvPr id="9771" name="Google Shape;9771;p74"/>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2" name="Google Shape;9772;p74"/>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73" name="Google Shape;9773;p74"/>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4" name="Google Shape;9774;p74"/>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75" name="Google Shape;9775;p74"/>
          <p:cNvGrpSpPr/>
          <p:nvPr/>
        </p:nvGrpSpPr>
        <p:grpSpPr>
          <a:xfrm>
            <a:off x="3081101" y="2687555"/>
            <a:ext cx="356438" cy="353557"/>
            <a:chOff x="-31166825" y="1939525"/>
            <a:chExt cx="293800" cy="291425"/>
          </a:xfrm>
        </p:grpSpPr>
        <p:sp>
          <p:nvSpPr>
            <p:cNvPr id="9776" name="Google Shape;9776;p74"/>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7" name="Google Shape;9777;p74"/>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8" name="Google Shape;9778;p74"/>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79" name="Google Shape;9779;p74"/>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0" name="Google Shape;9780;p74"/>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1" name="Google Shape;9781;p74"/>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2" name="Google Shape;9782;p74"/>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3" name="Google Shape;9783;p74"/>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4" name="Google Shape;9784;p74"/>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5" name="Google Shape;9785;p74"/>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6" name="Google Shape;9786;p74"/>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87" name="Google Shape;9787;p74"/>
          <p:cNvGrpSpPr/>
          <p:nvPr/>
        </p:nvGrpSpPr>
        <p:grpSpPr>
          <a:xfrm>
            <a:off x="3082057" y="3155482"/>
            <a:ext cx="354527" cy="354133"/>
            <a:chOff x="-31165250" y="2298675"/>
            <a:chExt cx="292225" cy="291900"/>
          </a:xfrm>
        </p:grpSpPr>
        <p:sp>
          <p:nvSpPr>
            <p:cNvPr id="9788" name="Google Shape;9788;p74"/>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89" name="Google Shape;9789;p74"/>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0" name="Google Shape;9790;p74"/>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791" name="Google Shape;9791;p74"/>
          <p:cNvGrpSpPr/>
          <p:nvPr/>
        </p:nvGrpSpPr>
        <p:grpSpPr>
          <a:xfrm>
            <a:off x="3082542" y="3616136"/>
            <a:ext cx="353557" cy="353557"/>
            <a:chOff x="-31164450" y="2657050"/>
            <a:chExt cx="291425" cy="291425"/>
          </a:xfrm>
        </p:grpSpPr>
        <p:sp>
          <p:nvSpPr>
            <p:cNvPr id="9792" name="Google Shape;9792;p74"/>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3" name="Google Shape;9793;p74"/>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4" name="Google Shape;9794;p74"/>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5" name="Google Shape;9795;p74"/>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796" name="Google Shape;9796;p74"/>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797" name="Google Shape;9797;p74"/>
          <p:cNvGrpSpPr/>
          <p:nvPr/>
        </p:nvGrpSpPr>
        <p:grpSpPr>
          <a:xfrm>
            <a:off x="2632987" y="1307366"/>
            <a:ext cx="358349" cy="354285"/>
            <a:chOff x="-34421275" y="1912725"/>
            <a:chExt cx="295375" cy="292025"/>
          </a:xfrm>
        </p:grpSpPr>
        <p:sp>
          <p:nvSpPr>
            <p:cNvPr id="9798" name="Google Shape;9798;p74"/>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99" name="Google Shape;9799;p74"/>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0" name="Google Shape;9800;p74"/>
          <p:cNvGrpSpPr/>
          <p:nvPr/>
        </p:nvGrpSpPr>
        <p:grpSpPr>
          <a:xfrm>
            <a:off x="2632032" y="1765280"/>
            <a:ext cx="360260" cy="355498"/>
            <a:chOff x="-34418125" y="2271100"/>
            <a:chExt cx="296950" cy="293025"/>
          </a:xfrm>
        </p:grpSpPr>
        <p:sp>
          <p:nvSpPr>
            <p:cNvPr id="9801" name="Google Shape;9801;p74"/>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2" name="Google Shape;9802;p74"/>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3" name="Google Shape;9803;p74"/>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4" name="Google Shape;9804;p74"/>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5" name="Google Shape;9805;p74"/>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06" name="Google Shape;9806;p74"/>
          <p:cNvGrpSpPr/>
          <p:nvPr/>
        </p:nvGrpSpPr>
        <p:grpSpPr>
          <a:xfrm>
            <a:off x="2632987" y="2221307"/>
            <a:ext cx="358349" cy="353587"/>
            <a:chOff x="-34421275" y="2631050"/>
            <a:chExt cx="295375" cy="291450"/>
          </a:xfrm>
        </p:grpSpPr>
        <p:sp>
          <p:nvSpPr>
            <p:cNvPr id="9807" name="Google Shape;9807;p74"/>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8" name="Google Shape;9808;p74"/>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09" name="Google Shape;9809;p74"/>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0" name="Google Shape;9810;p74"/>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9811" name="Google Shape;9811;p74"/>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2" name="Google Shape;9812;p74"/>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3" name="Google Shape;9813;p74"/>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9814" name="Google Shape;9814;p74"/>
          <p:cNvGrpSpPr/>
          <p:nvPr/>
        </p:nvGrpSpPr>
        <p:grpSpPr>
          <a:xfrm>
            <a:off x="3537620" y="2688025"/>
            <a:ext cx="353587" cy="352617"/>
            <a:chOff x="-30805300" y="1938725"/>
            <a:chExt cx="291450" cy="290650"/>
          </a:xfrm>
        </p:grpSpPr>
        <p:sp>
          <p:nvSpPr>
            <p:cNvPr id="9815" name="Google Shape;9815;p74"/>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6" name="Google Shape;9816;p74"/>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17" name="Google Shape;9817;p74"/>
          <p:cNvGrpSpPr/>
          <p:nvPr/>
        </p:nvGrpSpPr>
        <p:grpSpPr>
          <a:xfrm>
            <a:off x="3538105" y="3155952"/>
            <a:ext cx="352617" cy="353193"/>
            <a:chOff x="-30805300" y="2298675"/>
            <a:chExt cx="290650" cy="291125"/>
          </a:xfrm>
        </p:grpSpPr>
        <p:sp>
          <p:nvSpPr>
            <p:cNvPr id="9818" name="Google Shape;9818;p74"/>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19" name="Google Shape;9819;p74"/>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0" name="Google Shape;9820;p74"/>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1" name="Google Shape;9821;p74"/>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22" name="Google Shape;9822;p74"/>
          <p:cNvGrpSpPr/>
          <p:nvPr/>
        </p:nvGrpSpPr>
        <p:grpSpPr>
          <a:xfrm>
            <a:off x="3537635" y="3616136"/>
            <a:ext cx="353557" cy="353557"/>
            <a:chOff x="-30806075" y="2657050"/>
            <a:chExt cx="291425" cy="291425"/>
          </a:xfrm>
        </p:grpSpPr>
        <p:sp>
          <p:nvSpPr>
            <p:cNvPr id="9823" name="Google Shape;9823;p74"/>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4" name="Google Shape;9824;p74"/>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5" name="Google Shape;9825;p74"/>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26" name="Google Shape;9826;p74"/>
          <p:cNvGrpSpPr/>
          <p:nvPr/>
        </p:nvGrpSpPr>
        <p:grpSpPr>
          <a:xfrm>
            <a:off x="2639681" y="4073943"/>
            <a:ext cx="353557" cy="353557"/>
            <a:chOff x="-30064925" y="2332550"/>
            <a:chExt cx="291425" cy="291425"/>
          </a:xfrm>
        </p:grpSpPr>
        <p:sp>
          <p:nvSpPr>
            <p:cNvPr id="9827" name="Google Shape;9827;p74"/>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8" name="Google Shape;9828;p74"/>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29" name="Google Shape;9829;p74"/>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0" name="Google Shape;9830;p74"/>
          <p:cNvGrpSpPr/>
          <p:nvPr/>
        </p:nvGrpSpPr>
        <p:grpSpPr>
          <a:xfrm>
            <a:off x="3983068" y="2683443"/>
            <a:ext cx="348855" cy="347879"/>
            <a:chOff x="2821450" y="2957850"/>
            <a:chExt cx="259275" cy="258550"/>
          </a:xfrm>
        </p:grpSpPr>
        <p:sp>
          <p:nvSpPr>
            <p:cNvPr id="9831" name="Google Shape;9831;p74"/>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2" name="Google Shape;9832;p74"/>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3" name="Google Shape;9833;p74"/>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834" name="Google Shape;9834;p74"/>
          <p:cNvGrpSpPr/>
          <p:nvPr/>
        </p:nvGrpSpPr>
        <p:grpSpPr>
          <a:xfrm>
            <a:off x="4858100" y="1304461"/>
            <a:ext cx="361090" cy="361090"/>
            <a:chOff x="-57970450" y="1903275"/>
            <a:chExt cx="318225" cy="318225"/>
          </a:xfrm>
        </p:grpSpPr>
        <p:sp>
          <p:nvSpPr>
            <p:cNvPr id="9835" name="Google Shape;9835;p74"/>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6" name="Google Shape;9836;p74"/>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7" name="Google Shape;9837;p74"/>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38" name="Google Shape;9838;p74"/>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39" name="Google Shape;9839;p74"/>
          <p:cNvGrpSpPr/>
          <p:nvPr/>
        </p:nvGrpSpPr>
        <p:grpSpPr>
          <a:xfrm>
            <a:off x="4880000" y="1780418"/>
            <a:ext cx="317290" cy="359303"/>
            <a:chOff x="-57950750" y="2296300"/>
            <a:chExt cx="279625" cy="316650"/>
          </a:xfrm>
        </p:grpSpPr>
        <p:sp>
          <p:nvSpPr>
            <p:cNvPr id="9840" name="Google Shape;9840;p74"/>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1" name="Google Shape;9841;p74"/>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2" name="Google Shape;9842;p74"/>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3" name="Google Shape;9843;p74"/>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4" name="Google Shape;9844;p74"/>
          <p:cNvGrpSpPr/>
          <p:nvPr/>
        </p:nvGrpSpPr>
        <p:grpSpPr>
          <a:xfrm>
            <a:off x="4858214" y="2232094"/>
            <a:ext cx="360863" cy="360211"/>
            <a:chOff x="-57969675" y="2687750"/>
            <a:chExt cx="318025" cy="317450"/>
          </a:xfrm>
        </p:grpSpPr>
        <p:sp>
          <p:nvSpPr>
            <p:cNvPr id="9845" name="Google Shape;9845;p74"/>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6" name="Google Shape;9846;p74"/>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7" name="Google Shape;9847;p74"/>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48" name="Google Shape;9848;p74"/>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49" name="Google Shape;9849;p74"/>
          <p:cNvGrpSpPr/>
          <p:nvPr/>
        </p:nvGrpSpPr>
        <p:grpSpPr>
          <a:xfrm>
            <a:off x="7067397" y="1304461"/>
            <a:ext cx="363785" cy="361090"/>
            <a:chOff x="-56012425" y="1903275"/>
            <a:chExt cx="320600" cy="318225"/>
          </a:xfrm>
        </p:grpSpPr>
        <p:sp>
          <p:nvSpPr>
            <p:cNvPr id="9850" name="Google Shape;9850;p74"/>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1" name="Google Shape;9851;p74"/>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2" name="Google Shape;9852;p74"/>
          <p:cNvGrpSpPr/>
          <p:nvPr/>
        </p:nvGrpSpPr>
        <p:grpSpPr>
          <a:xfrm>
            <a:off x="7068290" y="1778631"/>
            <a:ext cx="361998" cy="361998"/>
            <a:chOff x="-56010850" y="2294725"/>
            <a:chExt cx="319025" cy="319025"/>
          </a:xfrm>
        </p:grpSpPr>
        <p:sp>
          <p:nvSpPr>
            <p:cNvPr id="9853" name="Google Shape;9853;p74"/>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4" name="Google Shape;9854;p74"/>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5" name="Google Shape;9855;p74"/>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6" name="Google Shape;9856;p74"/>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57" name="Google Shape;9857;p74"/>
          <p:cNvGrpSpPr/>
          <p:nvPr/>
        </p:nvGrpSpPr>
        <p:grpSpPr>
          <a:xfrm>
            <a:off x="7068305" y="2231215"/>
            <a:ext cx="361969" cy="361090"/>
            <a:chOff x="-56010050" y="2686975"/>
            <a:chExt cx="319000" cy="318225"/>
          </a:xfrm>
        </p:grpSpPr>
        <p:sp>
          <p:nvSpPr>
            <p:cNvPr id="9858" name="Google Shape;9858;p74"/>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59" name="Google Shape;9859;p74"/>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0" name="Google Shape;9860;p74"/>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1" name="Google Shape;9861;p74"/>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62" name="Google Shape;9862;p74"/>
          <p:cNvGrpSpPr/>
          <p:nvPr/>
        </p:nvGrpSpPr>
        <p:grpSpPr>
          <a:xfrm>
            <a:off x="5753801" y="2684124"/>
            <a:ext cx="361998" cy="361090"/>
            <a:chOff x="-54081175" y="1903275"/>
            <a:chExt cx="319025" cy="318225"/>
          </a:xfrm>
        </p:grpSpPr>
        <p:sp>
          <p:nvSpPr>
            <p:cNvPr id="9863" name="Google Shape;9863;p74"/>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4" name="Google Shape;9864;p74"/>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65" name="Google Shape;9865;p74"/>
          <p:cNvGrpSpPr/>
          <p:nvPr/>
        </p:nvGrpSpPr>
        <p:grpSpPr>
          <a:xfrm>
            <a:off x="5776154" y="3137587"/>
            <a:ext cx="317290" cy="360211"/>
            <a:chOff x="-54063050" y="2296300"/>
            <a:chExt cx="279625" cy="317450"/>
          </a:xfrm>
        </p:grpSpPr>
        <p:sp>
          <p:nvSpPr>
            <p:cNvPr id="9866" name="Google Shape;9866;p74"/>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7" name="Google Shape;9867;p74"/>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8" name="Google Shape;9868;p74"/>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69" name="Google Shape;9869;p74"/>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0" name="Google Shape;9870;p74"/>
          <p:cNvGrpSpPr/>
          <p:nvPr/>
        </p:nvGrpSpPr>
        <p:grpSpPr>
          <a:xfrm>
            <a:off x="5776154" y="3601649"/>
            <a:ext cx="317290" cy="361033"/>
            <a:chOff x="-54061475" y="2685450"/>
            <a:chExt cx="279625" cy="318175"/>
          </a:xfrm>
        </p:grpSpPr>
        <p:sp>
          <p:nvSpPr>
            <p:cNvPr id="9871" name="Google Shape;9871;p74"/>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2" name="Google Shape;9872;p74"/>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3" name="Google Shape;9873;p74"/>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4" name="Google Shape;9874;p74"/>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75" name="Google Shape;9875;p74"/>
          <p:cNvGrpSpPr/>
          <p:nvPr/>
        </p:nvGrpSpPr>
        <p:grpSpPr>
          <a:xfrm>
            <a:off x="8029690" y="2693967"/>
            <a:ext cx="275278" cy="361969"/>
            <a:chOff x="-52074300" y="1911950"/>
            <a:chExt cx="242600" cy="319000"/>
          </a:xfrm>
        </p:grpSpPr>
        <p:sp>
          <p:nvSpPr>
            <p:cNvPr id="9876" name="Google Shape;9876;p74"/>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7" name="Google Shape;9877;p74"/>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8" name="Google Shape;9878;p74"/>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79" name="Google Shape;9879;p74"/>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80" name="Google Shape;9880;p74"/>
          <p:cNvGrpSpPr/>
          <p:nvPr/>
        </p:nvGrpSpPr>
        <p:grpSpPr>
          <a:xfrm>
            <a:off x="5287689" y="1305369"/>
            <a:ext cx="361998" cy="361090"/>
            <a:chOff x="-57578225" y="1904075"/>
            <a:chExt cx="319025" cy="318225"/>
          </a:xfrm>
        </p:grpSpPr>
        <p:sp>
          <p:nvSpPr>
            <p:cNvPr id="9881" name="Google Shape;9881;p74"/>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2" name="Google Shape;9882;p74"/>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3" name="Google Shape;9883;p74"/>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4" name="Google Shape;9884;p74"/>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85" name="Google Shape;9885;p74"/>
          <p:cNvGrpSpPr/>
          <p:nvPr/>
        </p:nvGrpSpPr>
        <p:grpSpPr>
          <a:xfrm>
            <a:off x="5310042" y="1778631"/>
            <a:ext cx="317290" cy="361090"/>
            <a:chOff x="-57558525" y="2294725"/>
            <a:chExt cx="279625" cy="318225"/>
          </a:xfrm>
        </p:grpSpPr>
        <p:sp>
          <p:nvSpPr>
            <p:cNvPr id="9886" name="Google Shape;9886;p74"/>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7" name="Google Shape;9887;p74"/>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8" name="Google Shape;9888;p74"/>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89" name="Google Shape;9889;p74"/>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0" name="Google Shape;9890;p74"/>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1" name="Google Shape;9891;p74"/>
          <p:cNvGrpSpPr/>
          <p:nvPr/>
        </p:nvGrpSpPr>
        <p:grpSpPr>
          <a:xfrm>
            <a:off x="5285901" y="2231215"/>
            <a:ext cx="365572" cy="361969"/>
            <a:chOff x="-57579800" y="2686975"/>
            <a:chExt cx="322175" cy="319000"/>
          </a:xfrm>
        </p:grpSpPr>
        <p:sp>
          <p:nvSpPr>
            <p:cNvPr id="9892" name="Google Shape;9892;p74"/>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3" name="Google Shape;9893;p74"/>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894" name="Google Shape;9894;p74"/>
          <p:cNvGrpSpPr/>
          <p:nvPr/>
        </p:nvGrpSpPr>
        <p:grpSpPr>
          <a:xfrm>
            <a:off x="7510682" y="1778631"/>
            <a:ext cx="367359" cy="361090"/>
            <a:chOff x="-55620975" y="2294725"/>
            <a:chExt cx="323750" cy="318225"/>
          </a:xfrm>
        </p:grpSpPr>
        <p:sp>
          <p:nvSpPr>
            <p:cNvPr id="9895" name="Google Shape;9895;p74"/>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6" name="Google Shape;9896;p74"/>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7" name="Google Shape;9897;p74"/>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8" name="Google Shape;9898;p74"/>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99" name="Google Shape;9899;p74"/>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0" name="Google Shape;9900;p74"/>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01" name="Google Shape;9901;p74"/>
          <p:cNvGrpSpPr/>
          <p:nvPr/>
        </p:nvGrpSpPr>
        <p:grpSpPr>
          <a:xfrm>
            <a:off x="7512923" y="2231130"/>
            <a:ext cx="362877" cy="361175"/>
            <a:chOff x="-55620175" y="2686900"/>
            <a:chExt cx="319800" cy="318300"/>
          </a:xfrm>
        </p:grpSpPr>
        <p:sp>
          <p:nvSpPr>
            <p:cNvPr id="9902" name="Google Shape;9902;p74"/>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3" name="Google Shape;9903;p74"/>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4" name="Google Shape;9904;p74"/>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5" name="Google Shape;9905;p74"/>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06" name="Google Shape;9906;p74"/>
          <p:cNvGrpSpPr/>
          <p:nvPr/>
        </p:nvGrpSpPr>
        <p:grpSpPr>
          <a:xfrm>
            <a:off x="6198887" y="2684124"/>
            <a:ext cx="361969" cy="361090"/>
            <a:chOff x="-53690500" y="1903275"/>
            <a:chExt cx="319000" cy="318225"/>
          </a:xfrm>
        </p:grpSpPr>
        <p:sp>
          <p:nvSpPr>
            <p:cNvPr id="9907" name="Google Shape;9907;p74"/>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8" name="Google Shape;9908;p74"/>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09" name="Google Shape;9909;p74"/>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0" name="Google Shape;9910;p74"/>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11" name="Google Shape;9911;p74"/>
          <p:cNvGrpSpPr/>
          <p:nvPr/>
        </p:nvGrpSpPr>
        <p:grpSpPr>
          <a:xfrm>
            <a:off x="6221226" y="3137587"/>
            <a:ext cx="317290" cy="359303"/>
            <a:chOff x="-53670800" y="2296300"/>
            <a:chExt cx="279625" cy="316650"/>
          </a:xfrm>
        </p:grpSpPr>
        <p:sp>
          <p:nvSpPr>
            <p:cNvPr id="9912" name="Google Shape;9912;p74"/>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3" name="Google Shape;9913;p74"/>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4" name="Google Shape;9914;p74"/>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5" name="Google Shape;9915;p74"/>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16" name="Google Shape;9916;p74"/>
          <p:cNvGrpSpPr/>
          <p:nvPr/>
        </p:nvGrpSpPr>
        <p:grpSpPr>
          <a:xfrm>
            <a:off x="6198887" y="3602925"/>
            <a:ext cx="361969" cy="361544"/>
            <a:chOff x="-53690500" y="2686575"/>
            <a:chExt cx="319000" cy="318625"/>
          </a:xfrm>
        </p:grpSpPr>
        <p:sp>
          <p:nvSpPr>
            <p:cNvPr id="9917" name="Google Shape;9917;p74"/>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8" name="Google Shape;9918;p74"/>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19" name="Google Shape;9919;p74"/>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0" name="Google Shape;9920;p74"/>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21" name="Google Shape;9921;p74"/>
          <p:cNvGrpSpPr/>
          <p:nvPr/>
        </p:nvGrpSpPr>
        <p:grpSpPr>
          <a:xfrm>
            <a:off x="8008669" y="3145785"/>
            <a:ext cx="317319" cy="360948"/>
            <a:chOff x="-52092425" y="2303525"/>
            <a:chExt cx="279650" cy="318100"/>
          </a:xfrm>
        </p:grpSpPr>
        <p:sp>
          <p:nvSpPr>
            <p:cNvPr id="9922" name="Google Shape;9922;p74"/>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3" name="Google Shape;9923;p74"/>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4" name="Google Shape;9924;p74"/>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5" name="Google Shape;9925;p74"/>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6" name="Google Shape;9926;p74"/>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27" name="Google Shape;9927;p74"/>
          <p:cNvGrpSpPr/>
          <p:nvPr/>
        </p:nvGrpSpPr>
        <p:grpSpPr>
          <a:xfrm>
            <a:off x="5727728" y="1306249"/>
            <a:ext cx="363756" cy="361090"/>
            <a:chOff x="-57189125" y="1904850"/>
            <a:chExt cx="320575" cy="318225"/>
          </a:xfrm>
        </p:grpSpPr>
        <p:sp>
          <p:nvSpPr>
            <p:cNvPr id="9928" name="Google Shape;9928;p74"/>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29" name="Google Shape;9929;p74"/>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0" name="Google Shape;9930;p74"/>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1" name="Google Shape;9931;p74"/>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2" name="Google Shape;9932;p74"/>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3" name="Google Shape;9933;p74"/>
          <p:cNvGrpSpPr/>
          <p:nvPr/>
        </p:nvGrpSpPr>
        <p:grpSpPr>
          <a:xfrm>
            <a:off x="5728621" y="1800985"/>
            <a:ext cx="361969" cy="316411"/>
            <a:chOff x="-57187550" y="2314425"/>
            <a:chExt cx="319000" cy="278850"/>
          </a:xfrm>
        </p:grpSpPr>
        <p:sp>
          <p:nvSpPr>
            <p:cNvPr id="9934" name="Google Shape;9934;p74"/>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5" name="Google Shape;9935;p74"/>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6" name="Google Shape;9936;p74"/>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37" name="Google Shape;9937;p74"/>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38" name="Google Shape;9938;p74"/>
          <p:cNvGrpSpPr/>
          <p:nvPr/>
        </p:nvGrpSpPr>
        <p:grpSpPr>
          <a:xfrm>
            <a:off x="5745585" y="2230534"/>
            <a:ext cx="328042" cy="361771"/>
            <a:chOff x="-57172600" y="2686375"/>
            <a:chExt cx="289100" cy="318825"/>
          </a:xfrm>
        </p:grpSpPr>
        <p:sp>
          <p:nvSpPr>
            <p:cNvPr id="9939" name="Google Shape;9939;p74"/>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0" name="Google Shape;9940;p74"/>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41" name="Google Shape;9941;p74"/>
          <p:cNvGrpSpPr/>
          <p:nvPr/>
        </p:nvGrpSpPr>
        <p:grpSpPr>
          <a:xfrm>
            <a:off x="7958434" y="1304461"/>
            <a:ext cx="361090" cy="359303"/>
            <a:chOff x="-55225575" y="1903275"/>
            <a:chExt cx="318225" cy="316650"/>
          </a:xfrm>
        </p:grpSpPr>
        <p:sp>
          <p:nvSpPr>
            <p:cNvPr id="9942" name="Google Shape;9942;p74"/>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3" name="Google Shape;9943;p74"/>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4" name="Google Shape;9944;p74"/>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5" name="Google Shape;9945;p74"/>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6" name="Google Shape;9946;p74"/>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47" name="Google Shape;9947;p74"/>
          <p:cNvGrpSpPr/>
          <p:nvPr/>
        </p:nvGrpSpPr>
        <p:grpSpPr>
          <a:xfrm>
            <a:off x="7969611" y="1780418"/>
            <a:ext cx="338736" cy="359303"/>
            <a:chOff x="-55217700" y="2296300"/>
            <a:chExt cx="298525" cy="316650"/>
          </a:xfrm>
        </p:grpSpPr>
        <p:sp>
          <p:nvSpPr>
            <p:cNvPr id="9948" name="Google Shape;9948;p74"/>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49" name="Google Shape;9949;p74"/>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0" name="Google Shape;9950;p74"/>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1" name="Google Shape;9951;p74"/>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2" name="Google Shape;9952;p74"/>
          <p:cNvGrpSpPr/>
          <p:nvPr/>
        </p:nvGrpSpPr>
        <p:grpSpPr>
          <a:xfrm>
            <a:off x="7957541" y="2233002"/>
            <a:ext cx="362877" cy="359303"/>
            <a:chOff x="-55229525" y="2688550"/>
            <a:chExt cx="319800" cy="316650"/>
          </a:xfrm>
        </p:grpSpPr>
        <p:sp>
          <p:nvSpPr>
            <p:cNvPr id="9953" name="Google Shape;9953;p74"/>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4" name="Google Shape;9954;p74"/>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5" name="Google Shape;9955;p74"/>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6" name="Google Shape;9956;p74"/>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57" name="Google Shape;9957;p74"/>
          <p:cNvGrpSpPr/>
          <p:nvPr/>
        </p:nvGrpSpPr>
        <p:grpSpPr>
          <a:xfrm>
            <a:off x="6653760" y="2684124"/>
            <a:ext cx="338765" cy="361090"/>
            <a:chOff x="-53288825" y="1903275"/>
            <a:chExt cx="298550" cy="318225"/>
          </a:xfrm>
        </p:grpSpPr>
        <p:sp>
          <p:nvSpPr>
            <p:cNvPr id="9958" name="Google Shape;9958;p74"/>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59" name="Google Shape;9959;p74"/>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0" name="Google Shape;9960;p74"/>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1" name="Google Shape;9961;p74"/>
          <p:cNvGrpSpPr/>
          <p:nvPr/>
        </p:nvGrpSpPr>
        <p:grpSpPr>
          <a:xfrm>
            <a:off x="6642143" y="3135800"/>
            <a:ext cx="361998" cy="361090"/>
            <a:chOff x="-53299850" y="2294725"/>
            <a:chExt cx="319025" cy="318225"/>
          </a:xfrm>
        </p:grpSpPr>
        <p:sp>
          <p:nvSpPr>
            <p:cNvPr id="9962" name="Google Shape;9962;p74"/>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3" name="Google Shape;9963;p74"/>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4" name="Google Shape;9964;p74"/>
          <p:cNvGrpSpPr/>
          <p:nvPr/>
        </p:nvGrpSpPr>
        <p:grpSpPr>
          <a:xfrm>
            <a:off x="6664936" y="3604259"/>
            <a:ext cx="316411" cy="360211"/>
            <a:chOff x="-53278575" y="2687750"/>
            <a:chExt cx="278850" cy="317450"/>
          </a:xfrm>
        </p:grpSpPr>
        <p:sp>
          <p:nvSpPr>
            <p:cNvPr id="9965" name="Google Shape;9965;p74"/>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6" name="Google Shape;9966;p74"/>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7" name="Google Shape;9967;p74"/>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68" name="Google Shape;9968;p74"/>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69" name="Google Shape;9969;p74"/>
          <p:cNvGrpSpPr/>
          <p:nvPr/>
        </p:nvGrpSpPr>
        <p:grpSpPr>
          <a:xfrm>
            <a:off x="7986330" y="3603947"/>
            <a:ext cx="361998" cy="362310"/>
            <a:chOff x="-52101875" y="2687475"/>
            <a:chExt cx="319025" cy="319300"/>
          </a:xfrm>
        </p:grpSpPr>
        <p:sp>
          <p:nvSpPr>
            <p:cNvPr id="9970" name="Google Shape;9970;p74"/>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1" name="Google Shape;9971;p74"/>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2" name="Google Shape;9972;p74"/>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3" name="Google Shape;9973;p74"/>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74" name="Google Shape;9974;p74"/>
          <p:cNvGrpSpPr/>
          <p:nvPr/>
        </p:nvGrpSpPr>
        <p:grpSpPr>
          <a:xfrm>
            <a:off x="6201079" y="1305369"/>
            <a:ext cx="317290" cy="361090"/>
            <a:chOff x="-56774050" y="1904075"/>
            <a:chExt cx="279625" cy="318225"/>
          </a:xfrm>
        </p:grpSpPr>
        <p:sp>
          <p:nvSpPr>
            <p:cNvPr id="9975" name="Google Shape;9975;p74"/>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6" name="Google Shape;9976;p74"/>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77" name="Google Shape;9977;p74"/>
          <p:cNvGrpSpPr/>
          <p:nvPr/>
        </p:nvGrpSpPr>
        <p:grpSpPr>
          <a:xfrm>
            <a:off x="6201079" y="1778631"/>
            <a:ext cx="317290" cy="361090"/>
            <a:chOff x="-56774850" y="2294725"/>
            <a:chExt cx="279625" cy="318225"/>
          </a:xfrm>
        </p:grpSpPr>
        <p:sp>
          <p:nvSpPr>
            <p:cNvPr id="9978" name="Google Shape;9978;p74"/>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79" name="Google Shape;9979;p74"/>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0" name="Google Shape;9980;p74"/>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81" name="Google Shape;9981;p74"/>
          <p:cNvGrpSpPr/>
          <p:nvPr/>
        </p:nvGrpSpPr>
        <p:grpSpPr>
          <a:xfrm>
            <a:off x="6222086" y="2231215"/>
            <a:ext cx="275278" cy="360182"/>
            <a:chOff x="-56756725" y="2686975"/>
            <a:chExt cx="242600" cy="317425"/>
          </a:xfrm>
        </p:grpSpPr>
        <p:sp>
          <p:nvSpPr>
            <p:cNvPr id="9982" name="Google Shape;9982;p74"/>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3" name="Google Shape;9983;p74"/>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4" name="Google Shape;9984;p74"/>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85" name="Google Shape;9985;p74"/>
          <p:cNvGrpSpPr/>
          <p:nvPr/>
        </p:nvGrpSpPr>
        <p:grpSpPr>
          <a:xfrm>
            <a:off x="4870518" y="2684124"/>
            <a:ext cx="337346" cy="361998"/>
            <a:chOff x="-54826975" y="1903275"/>
            <a:chExt cx="297300" cy="319025"/>
          </a:xfrm>
        </p:grpSpPr>
        <p:sp>
          <p:nvSpPr>
            <p:cNvPr id="9986" name="Google Shape;9986;p74"/>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7" name="Google Shape;9987;p74"/>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88" name="Google Shape;9988;p74"/>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89" name="Google Shape;9989;p74"/>
          <p:cNvGrpSpPr/>
          <p:nvPr/>
        </p:nvGrpSpPr>
        <p:grpSpPr>
          <a:xfrm>
            <a:off x="4858206" y="3137587"/>
            <a:ext cx="361969" cy="359274"/>
            <a:chOff x="-54836500" y="2296300"/>
            <a:chExt cx="319000" cy="316625"/>
          </a:xfrm>
        </p:grpSpPr>
        <p:sp>
          <p:nvSpPr>
            <p:cNvPr id="9990" name="Google Shape;9990;p74"/>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1" name="Google Shape;9991;p74"/>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2" name="Google Shape;9992;p74"/>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3" name="Google Shape;9993;p74"/>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4" name="Google Shape;9994;p74"/>
          <p:cNvGrpSpPr/>
          <p:nvPr/>
        </p:nvGrpSpPr>
        <p:grpSpPr>
          <a:xfrm>
            <a:off x="4879652" y="3604259"/>
            <a:ext cx="319078" cy="361090"/>
            <a:chOff x="-54817600" y="2687750"/>
            <a:chExt cx="281200" cy="318225"/>
          </a:xfrm>
        </p:grpSpPr>
        <p:sp>
          <p:nvSpPr>
            <p:cNvPr id="9995" name="Google Shape;9995;p74"/>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6" name="Google Shape;9996;p74"/>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7" name="Google Shape;9997;p74"/>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998" name="Google Shape;9998;p74"/>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9999" name="Google Shape;9999;p74"/>
          <p:cNvGrpSpPr/>
          <p:nvPr/>
        </p:nvGrpSpPr>
        <p:grpSpPr>
          <a:xfrm>
            <a:off x="7110476" y="2684124"/>
            <a:ext cx="317290" cy="359303"/>
            <a:chOff x="-52887125" y="1903275"/>
            <a:chExt cx="279625" cy="316650"/>
          </a:xfrm>
        </p:grpSpPr>
        <p:sp>
          <p:nvSpPr>
            <p:cNvPr id="10000" name="Google Shape;10000;p74"/>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1" name="Google Shape;10001;p74"/>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02" name="Google Shape;10002;p74"/>
          <p:cNvGrpSpPr/>
          <p:nvPr/>
        </p:nvGrpSpPr>
        <p:grpSpPr>
          <a:xfrm>
            <a:off x="7089030" y="3134920"/>
            <a:ext cx="360182" cy="361969"/>
            <a:chOff x="-52906025" y="2293950"/>
            <a:chExt cx="317425" cy="319000"/>
          </a:xfrm>
        </p:grpSpPr>
        <p:sp>
          <p:nvSpPr>
            <p:cNvPr id="10003" name="Google Shape;10003;p74"/>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4" name="Google Shape;10004;p74"/>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5" name="Google Shape;10005;p74"/>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06" name="Google Shape;10006;p74"/>
          <p:cNvGrpSpPr/>
          <p:nvPr/>
        </p:nvGrpSpPr>
        <p:grpSpPr>
          <a:xfrm>
            <a:off x="7110476" y="3603379"/>
            <a:ext cx="317290" cy="361090"/>
            <a:chOff x="-52887125" y="2686975"/>
            <a:chExt cx="279625" cy="318225"/>
          </a:xfrm>
        </p:grpSpPr>
        <p:sp>
          <p:nvSpPr>
            <p:cNvPr id="10007" name="Google Shape;10007;p74"/>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8" name="Google Shape;10008;p74"/>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09" name="Google Shape;10009;p74"/>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0" name="Google Shape;10010;p74"/>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1" name="Google Shape;10011;p74"/>
          <p:cNvGrpSpPr/>
          <p:nvPr/>
        </p:nvGrpSpPr>
        <p:grpSpPr>
          <a:xfrm>
            <a:off x="6220848" y="4062998"/>
            <a:ext cx="318170" cy="359303"/>
            <a:chOff x="-51722225" y="1915100"/>
            <a:chExt cx="280400" cy="316650"/>
          </a:xfrm>
        </p:grpSpPr>
        <p:sp>
          <p:nvSpPr>
            <p:cNvPr id="10012" name="Google Shape;10012;p74"/>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3" name="Google Shape;10013;p74"/>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4" name="Google Shape;10014;p74"/>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5" name="Google Shape;10015;p74"/>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16" name="Google Shape;10016;p74"/>
          <p:cNvGrpSpPr/>
          <p:nvPr/>
        </p:nvGrpSpPr>
        <p:grpSpPr>
          <a:xfrm>
            <a:off x="6616678" y="1303695"/>
            <a:ext cx="370905" cy="360976"/>
            <a:chOff x="-56407800" y="1902600"/>
            <a:chExt cx="326875" cy="318125"/>
          </a:xfrm>
        </p:grpSpPr>
        <p:sp>
          <p:nvSpPr>
            <p:cNvPr id="10017" name="Google Shape;10017;p74"/>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8" name="Google Shape;10018;p74"/>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19" name="Google Shape;10019;p74"/>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20" name="Google Shape;10020;p74"/>
          <p:cNvGrpSpPr/>
          <p:nvPr/>
        </p:nvGrpSpPr>
        <p:grpSpPr>
          <a:xfrm>
            <a:off x="6622479" y="1790262"/>
            <a:ext cx="359303" cy="338736"/>
            <a:chOff x="-56401500" y="2304975"/>
            <a:chExt cx="316650" cy="298525"/>
          </a:xfrm>
        </p:grpSpPr>
        <p:sp>
          <p:nvSpPr>
            <p:cNvPr id="10021" name="Google Shape;10021;p74"/>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2" name="Google Shape;10022;p74"/>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3" name="Google Shape;10023;p74"/>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4" name="Google Shape;10024;p74"/>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25" name="Google Shape;10025;p74"/>
          <p:cNvGrpSpPr/>
          <p:nvPr/>
        </p:nvGrpSpPr>
        <p:grpSpPr>
          <a:xfrm>
            <a:off x="5328863" y="2682337"/>
            <a:ext cx="319985" cy="361090"/>
            <a:chOff x="-54426150" y="1901700"/>
            <a:chExt cx="282000" cy="318225"/>
          </a:xfrm>
        </p:grpSpPr>
        <p:sp>
          <p:nvSpPr>
            <p:cNvPr id="10026" name="Google Shape;10026;p74"/>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7" name="Google Shape;10027;p74"/>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8" name="Google Shape;10028;p74"/>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29" name="Google Shape;10029;p74"/>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30" name="Google Shape;10030;p74"/>
          <p:cNvGrpSpPr/>
          <p:nvPr/>
        </p:nvGrpSpPr>
        <p:grpSpPr>
          <a:xfrm>
            <a:off x="5328863" y="3135800"/>
            <a:ext cx="319985" cy="361998"/>
            <a:chOff x="-54426150" y="2294725"/>
            <a:chExt cx="282000" cy="319025"/>
          </a:xfrm>
        </p:grpSpPr>
        <p:sp>
          <p:nvSpPr>
            <p:cNvPr id="10031" name="Google Shape;10031;p74"/>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2" name="Google Shape;10032;p74"/>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3" name="Google Shape;10033;p74"/>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4" name="Google Shape;10034;p74"/>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5" name="Google Shape;10035;p74"/>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36" name="Google Shape;10036;p74"/>
          <p:cNvGrpSpPr/>
          <p:nvPr/>
        </p:nvGrpSpPr>
        <p:grpSpPr>
          <a:xfrm>
            <a:off x="5327076" y="3603379"/>
            <a:ext cx="323560" cy="361969"/>
            <a:chOff x="-54427725" y="2686975"/>
            <a:chExt cx="285150" cy="319000"/>
          </a:xfrm>
        </p:grpSpPr>
        <p:sp>
          <p:nvSpPr>
            <p:cNvPr id="10037" name="Google Shape;10037;p74"/>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8" name="Google Shape;10038;p74"/>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39" name="Google Shape;10039;p74"/>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0" name="Google Shape;10040;p74"/>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1" name="Google Shape;10041;p74"/>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2" name="Google Shape;10042;p74"/>
          <p:cNvGrpSpPr/>
          <p:nvPr/>
        </p:nvGrpSpPr>
        <p:grpSpPr>
          <a:xfrm>
            <a:off x="7533634" y="2684351"/>
            <a:ext cx="359303" cy="359984"/>
            <a:chOff x="-52513800" y="1903475"/>
            <a:chExt cx="316650" cy="317250"/>
          </a:xfrm>
        </p:grpSpPr>
        <p:sp>
          <p:nvSpPr>
            <p:cNvPr id="10043" name="Google Shape;10043;p74"/>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4" name="Google Shape;10044;p74"/>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45" name="Google Shape;10045;p74"/>
          <p:cNvGrpSpPr/>
          <p:nvPr/>
        </p:nvGrpSpPr>
        <p:grpSpPr>
          <a:xfrm>
            <a:off x="7543464" y="3136708"/>
            <a:ext cx="339644" cy="360182"/>
            <a:chOff x="-52505925" y="2295525"/>
            <a:chExt cx="299325" cy="317425"/>
          </a:xfrm>
        </p:grpSpPr>
        <p:sp>
          <p:nvSpPr>
            <p:cNvPr id="10046" name="Google Shape;10046;p74"/>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7" name="Google Shape;10047;p74"/>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8" name="Google Shape;10048;p74"/>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49" name="Google Shape;10049;p74"/>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0" name="Google Shape;10050;p74"/>
          <p:cNvGrpSpPr/>
          <p:nvPr/>
        </p:nvGrpSpPr>
        <p:grpSpPr>
          <a:xfrm>
            <a:off x="7554641" y="3603379"/>
            <a:ext cx="317290" cy="361090"/>
            <a:chOff x="-52494100" y="2686975"/>
            <a:chExt cx="279625" cy="318225"/>
          </a:xfrm>
        </p:grpSpPr>
        <p:sp>
          <p:nvSpPr>
            <p:cNvPr id="10051" name="Google Shape;10051;p74"/>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2" name="Google Shape;10052;p74"/>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3" name="Google Shape;10053;p74"/>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4" name="Google Shape;10054;p74"/>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5" name="Google Shape;10055;p74"/>
          <p:cNvGrpSpPr/>
          <p:nvPr/>
        </p:nvGrpSpPr>
        <p:grpSpPr>
          <a:xfrm>
            <a:off x="6665412" y="4064322"/>
            <a:ext cx="315503" cy="361090"/>
            <a:chOff x="-51708850" y="2305750"/>
            <a:chExt cx="278050" cy="318225"/>
          </a:xfrm>
        </p:grpSpPr>
        <p:sp>
          <p:nvSpPr>
            <p:cNvPr id="10056" name="Google Shape;10056;p74"/>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7" name="Google Shape;10057;p74"/>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58" name="Google Shape;10058;p74"/>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59" name="Google Shape;10059;p74"/>
          <p:cNvGrpSpPr/>
          <p:nvPr/>
        </p:nvGrpSpPr>
        <p:grpSpPr>
          <a:xfrm>
            <a:off x="7536807" y="1306109"/>
            <a:ext cx="319089" cy="362073"/>
            <a:chOff x="1044400" y="2917425"/>
            <a:chExt cx="248125" cy="281550"/>
          </a:xfrm>
        </p:grpSpPr>
        <p:sp>
          <p:nvSpPr>
            <p:cNvPr id="10060" name="Google Shape;10060;p74"/>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1" name="Google Shape;10061;p74"/>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2" name="Google Shape;10062;p74"/>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3" name="Google Shape;10063;p74"/>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4" name="Google Shape;10064;p74"/>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sp>
        <p:sp>
          <p:nvSpPr>
            <p:cNvPr id="10065" name="Google Shape;10065;p74"/>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10066" name="Google Shape;10066;p74"/>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sp>
        <p:sp>
          <p:nvSpPr>
            <p:cNvPr id="10067" name="Google Shape;10067;p74"/>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68" name="Google Shape;10068;p74"/>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069" name="Google Shape;10069;p74"/>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73"/>
        <p:cNvGrpSpPr/>
        <p:nvPr/>
      </p:nvGrpSpPr>
      <p:grpSpPr>
        <a:xfrm>
          <a:off x="0" y="0"/>
          <a:ext cx="0" cy="0"/>
          <a:chOff x="0" y="0"/>
          <a:chExt cx="0" cy="0"/>
        </a:xfrm>
      </p:grpSpPr>
      <p:sp>
        <p:nvSpPr>
          <p:cNvPr id="10074" name="Google Shape;10074;p75"/>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Creative Process Icons</a:t>
            </a:r>
            <a:endParaRPr>
              <a:solidFill>
                <a:schemeClr val="lt1"/>
              </a:solidFill>
              <a:latin typeface="Arial" panose="020B0604020202020204"/>
              <a:ea typeface="Arial" panose="020B0604020202020204"/>
              <a:cs typeface="Arial" panose="020B0604020202020204"/>
              <a:sym typeface="Arial" panose="020B0604020202020204"/>
            </a:endParaRPr>
          </a:p>
        </p:txBody>
      </p:sp>
      <p:sp>
        <p:nvSpPr>
          <p:cNvPr id="10075" name="Google Shape;10075;p75"/>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chemeClr val="lt1"/>
                </a:solidFill>
                <a:latin typeface="Arial" panose="020B0604020202020204"/>
                <a:ea typeface="Arial" panose="020B0604020202020204"/>
                <a:cs typeface="Arial" panose="020B0604020202020204"/>
                <a:sym typeface="Arial" panose="020B0604020202020204"/>
              </a:rPr>
              <a:t>Performing Arts Icons</a:t>
            </a:r>
            <a:endParaRPr>
              <a:solidFill>
                <a:schemeClr val="lt1"/>
              </a:solidFill>
              <a:latin typeface="Arial" panose="020B0604020202020204"/>
              <a:ea typeface="Arial" panose="020B0604020202020204"/>
              <a:cs typeface="Arial" panose="020B0604020202020204"/>
              <a:sym typeface="Arial" panose="020B0604020202020204"/>
            </a:endParaRPr>
          </a:p>
        </p:txBody>
      </p:sp>
      <p:grpSp>
        <p:nvGrpSpPr>
          <p:cNvPr id="10076" name="Google Shape;10076;p75"/>
          <p:cNvGrpSpPr/>
          <p:nvPr/>
        </p:nvGrpSpPr>
        <p:grpSpPr>
          <a:xfrm>
            <a:off x="889109" y="1303003"/>
            <a:ext cx="278288" cy="357036"/>
            <a:chOff x="-50489600" y="1947400"/>
            <a:chExt cx="233150" cy="299125"/>
          </a:xfrm>
        </p:grpSpPr>
        <p:sp>
          <p:nvSpPr>
            <p:cNvPr id="10077" name="Google Shape;10077;p75"/>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78" name="Google Shape;10078;p75"/>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79" name="Google Shape;10079;p75"/>
          <p:cNvGrpSpPr/>
          <p:nvPr/>
        </p:nvGrpSpPr>
        <p:grpSpPr>
          <a:xfrm>
            <a:off x="849616" y="1757960"/>
            <a:ext cx="357274" cy="358199"/>
            <a:chOff x="-50523475" y="2316000"/>
            <a:chExt cx="299325" cy="300100"/>
          </a:xfrm>
        </p:grpSpPr>
        <p:sp>
          <p:nvSpPr>
            <p:cNvPr id="10080" name="Google Shape;10080;p75"/>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1" name="Google Shape;10081;p75"/>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2" name="Google Shape;10082;p75"/>
          <p:cNvGrpSpPr/>
          <p:nvPr/>
        </p:nvGrpSpPr>
        <p:grpSpPr>
          <a:xfrm>
            <a:off x="848213" y="2207269"/>
            <a:ext cx="360079" cy="357304"/>
            <a:chOff x="-50524250" y="2686150"/>
            <a:chExt cx="301675" cy="299350"/>
          </a:xfrm>
        </p:grpSpPr>
        <p:sp>
          <p:nvSpPr>
            <p:cNvPr id="10083" name="Google Shape;10083;p75"/>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4" name="Google Shape;10084;p75"/>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5" name="Google Shape;10085;p75"/>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6" name="Google Shape;10086;p75"/>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7" name="Google Shape;10087;p75"/>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88" name="Google Shape;10088;p75"/>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89" name="Google Shape;10089;p75"/>
          <p:cNvGrpSpPr/>
          <p:nvPr/>
        </p:nvGrpSpPr>
        <p:grpSpPr>
          <a:xfrm>
            <a:off x="3070976" y="1333082"/>
            <a:ext cx="358199" cy="359154"/>
            <a:chOff x="-48633950" y="1972600"/>
            <a:chExt cx="300100" cy="300900"/>
          </a:xfrm>
        </p:grpSpPr>
        <p:sp>
          <p:nvSpPr>
            <p:cNvPr id="10090" name="Google Shape;10090;p75"/>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1" name="Google Shape;10091;p75"/>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92" name="Google Shape;10092;p75"/>
          <p:cNvGrpSpPr/>
          <p:nvPr/>
        </p:nvGrpSpPr>
        <p:grpSpPr>
          <a:xfrm>
            <a:off x="3071439" y="2237377"/>
            <a:ext cx="357274" cy="357274"/>
            <a:chOff x="-48633175" y="2711375"/>
            <a:chExt cx="299325" cy="299325"/>
          </a:xfrm>
        </p:grpSpPr>
        <p:sp>
          <p:nvSpPr>
            <p:cNvPr id="10093" name="Google Shape;10093;p75"/>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4" name="Google Shape;10094;p75"/>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95" name="Google Shape;10095;p75"/>
          <p:cNvGrpSpPr/>
          <p:nvPr/>
        </p:nvGrpSpPr>
        <p:grpSpPr>
          <a:xfrm>
            <a:off x="1757928" y="2689329"/>
            <a:ext cx="314006" cy="358229"/>
            <a:chOff x="-46753100" y="1965500"/>
            <a:chExt cx="263075" cy="300125"/>
          </a:xfrm>
        </p:grpSpPr>
        <p:sp>
          <p:nvSpPr>
            <p:cNvPr id="10096" name="Google Shape;10096;p75"/>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97" name="Google Shape;10097;p75"/>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098" name="Google Shape;10098;p75"/>
          <p:cNvGrpSpPr/>
          <p:nvPr/>
        </p:nvGrpSpPr>
        <p:grpSpPr>
          <a:xfrm>
            <a:off x="1735354" y="3156542"/>
            <a:ext cx="359154" cy="315916"/>
            <a:chOff x="-46772025" y="2350650"/>
            <a:chExt cx="300900" cy="264675"/>
          </a:xfrm>
        </p:grpSpPr>
        <p:sp>
          <p:nvSpPr>
            <p:cNvPr id="10099" name="Google Shape;10099;p75"/>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0" name="Google Shape;10100;p75"/>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1" name="Google Shape;10101;p75"/>
          <p:cNvGrpSpPr/>
          <p:nvPr/>
        </p:nvGrpSpPr>
        <p:grpSpPr>
          <a:xfrm>
            <a:off x="1735354" y="3590820"/>
            <a:ext cx="359154" cy="359154"/>
            <a:chOff x="-46772025" y="2701925"/>
            <a:chExt cx="300900" cy="300900"/>
          </a:xfrm>
        </p:grpSpPr>
        <p:sp>
          <p:nvSpPr>
            <p:cNvPr id="10102" name="Google Shape;10102;p75"/>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3" name="Google Shape;10103;p75"/>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04" name="Google Shape;10104;p75"/>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105" name="Google Shape;10105;p75"/>
          <p:cNvGrpSpPr/>
          <p:nvPr/>
        </p:nvGrpSpPr>
        <p:grpSpPr>
          <a:xfrm>
            <a:off x="1293035" y="1303928"/>
            <a:ext cx="358199" cy="359154"/>
            <a:chOff x="-50154075" y="1948175"/>
            <a:chExt cx="300100" cy="300900"/>
          </a:xfrm>
        </p:grpSpPr>
        <p:sp>
          <p:nvSpPr>
            <p:cNvPr id="10106" name="Google Shape;10106;p75"/>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07" name="Google Shape;10107;p75"/>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08" name="Google Shape;10108;p75"/>
          <p:cNvGrpSpPr/>
          <p:nvPr/>
        </p:nvGrpSpPr>
        <p:grpSpPr>
          <a:xfrm>
            <a:off x="1293035" y="1758885"/>
            <a:ext cx="358199" cy="358229"/>
            <a:chOff x="-50154850" y="2316775"/>
            <a:chExt cx="300100" cy="300125"/>
          </a:xfrm>
        </p:grpSpPr>
        <p:sp>
          <p:nvSpPr>
            <p:cNvPr id="10109" name="Google Shape;10109;p75"/>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0" name="Google Shape;10110;p75"/>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1" name="Google Shape;10111;p75"/>
          <p:cNvGrpSpPr/>
          <p:nvPr/>
        </p:nvGrpSpPr>
        <p:grpSpPr>
          <a:xfrm>
            <a:off x="1288813" y="2205896"/>
            <a:ext cx="366644" cy="356558"/>
            <a:chOff x="-50158000" y="2685000"/>
            <a:chExt cx="307175" cy="298725"/>
          </a:xfrm>
        </p:grpSpPr>
        <p:sp>
          <p:nvSpPr>
            <p:cNvPr id="10112" name="Google Shape;10112;p75"/>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3" name="Google Shape;10113;p75"/>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14" name="Google Shape;10114;p75"/>
          <p:cNvGrpSpPr/>
          <p:nvPr/>
        </p:nvGrpSpPr>
        <p:grpSpPr>
          <a:xfrm>
            <a:off x="3070499" y="1788993"/>
            <a:ext cx="359154" cy="361004"/>
            <a:chOff x="-48634750" y="2342000"/>
            <a:chExt cx="300900" cy="302450"/>
          </a:xfrm>
        </p:grpSpPr>
        <p:sp>
          <p:nvSpPr>
            <p:cNvPr id="10115" name="Google Shape;10115;p75"/>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6" name="Google Shape;10116;p75"/>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7" name="Google Shape;10117;p75"/>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8" name="Google Shape;10118;p75"/>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19" name="Google Shape;10119;p75"/>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0" name="Google Shape;10120;p75"/>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1" name="Google Shape;10121;p75"/>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2" name="Google Shape;10122;p75"/>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23" name="Google Shape;10123;p75"/>
          <p:cNvGrpSpPr/>
          <p:nvPr/>
        </p:nvGrpSpPr>
        <p:grpSpPr>
          <a:xfrm>
            <a:off x="3521599" y="1334007"/>
            <a:ext cx="361004" cy="358229"/>
            <a:chOff x="-48266125" y="1973375"/>
            <a:chExt cx="302450" cy="300125"/>
          </a:xfrm>
        </p:grpSpPr>
        <p:sp>
          <p:nvSpPr>
            <p:cNvPr id="10124" name="Google Shape;10124;p75"/>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5" name="Google Shape;10125;p75"/>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6" name="Google Shape;10126;p75"/>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7" name="Google Shape;10127;p75"/>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8" name="Google Shape;10128;p75"/>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29" name="Google Shape;10129;p75"/>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30" name="Google Shape;10130;p75"/>
          <p:cNvGrpSpPr/>
          <p:nvPr/>
        </p:nvGrpSpPr>
        <p:grpSpPr>
          <a:xfrm>
            <a:off x="3548844" y="1789769"/>
            <a:ext cx="306516" cy="358349"/>
            <a:chOff x="-48237000" y="2342650"/>
            <a:chExt cx="256800" cy="300225"/>
          </a:xfrm>
        </p:grpSpPr>
        <p:sp>
          <p:nvSpPr>
            <p:cNvPr id="10131" name="Google Shape;10131;p75"/>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2" name="Google Shape;10132;p75"/>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3" name="Google Shape;10133;p75"/>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34" name="Google Shape;10134;p75"/>
          <p:cNvGrpSpPr/>
          <p:nvPr/>
        </p:nvGrpSpPr>
        <p:grpSpPr>
          <a:xfrm>
            <a:off x="2180338" y="2690046"/>
            <a:ext cx="361034" cy="355633"/>
            <a:chOff x="-46404975" y="1966100"/>
            <a:chExt cx="302475" cy="297950"/>
          </a:xfrm>
        </p:grpSpPr>
        <p:sp>
          <p:nvSpPr>
            <p:cNvPr id="10135" name="Google Shape;10135;p75"/>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6" name="Google Shape;10136;p75"/>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7" name="Google Shape;10137;p75"/>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38" name="Google Shape;10138;p75"/>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39" name="Google Shape;10139;p75"/>
          <p:cNvGrpSpPr/>
          <p:nvPr/>
        </p:nvGrpSpPr>
        <p:grpSpPr>
          <a:xfrm>
            <a:off x="2181740" y="3135863"/>
            <a:ext cx="358229" cy="358199"/>
            <a:chOff x="-46401050" y="2333325"/>
            <a:chExt cx="300125" cy="300100"/>
          </a:xfrm>
        </p:grpSpPr>
        <p:sp>
          <p:nvSpPr>
            <p:cNvPr id="10140" name="Google Shape;10140;p7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1" name="Google Shape;10141;p7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2" name="Google Shape;10142;p7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3" name="Google Shape;10143;p7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44" name="Google Shape;10144;p75"/>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145" name="Google Shape;10145;p75"/>
          <p:cNvGrpSpPr/>
          <p:nvPr/>
        </p:nvGrpSpPr>
        <p:grpSpPr>
          <a:xfrm>
            <a:off x="3961830" y="3146218"/>
            <a:ext cx="359154" cy="359124"/>
            <a:chOff x="-44914800" y="2342000"/>
            <a:chExt cx="300900" cy="300875"/>
          </a:xfrm>
        </p:grpSpPr>
        <p:sp>
          <p:nvSpPr>
            <p:cNvPr id="10146" name="Google Shape;10146;p75"/>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7" name="Google Shape;10147;p75"/>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48" name="Google Shape;10148;p75"/>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49" name="Google Shape;10149;p75"/>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150" name="Google Shape;10150;p75"/>
          <p:cNvGrpSpPr/>
          <p:nvPr/>
        </p:nvGrpSpPr>
        <p:grpSpPr>
          <a:xfrm>
            <a:off x="1735816" y="1758736"/>
            <a:ext cx="359154" cy="357424"/>
            <a:chOff x="-49786250" y="2316650"/>
            <a:chExt cx="300900" cy="299450"/>
          </a:xfrm>
        </p:grpSpPr>
        <p:sp>
          <p:nvSpPr>
            <p:cNvPr id="10151" name="Google Shape;10151;p75"/>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2" name="Google Shape;10152;p75"/>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3" name="Google Shape;10153;p75"/>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4" name="Google Shape;10154;p75"/>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5" name="Google Shape;10155;p75"/>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6" name="Google Shape;10156;p75"/>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7" name="Google Shape;10157;p75"/>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58" name="Google Shape;10158;p75"/>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59" name="Google Shape;10159;p75"/>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160" name="Google Shape;10160;p75"/>
          <p:cNvGrpSpPr/>
          <p:nvPr/>
        </p:nvGrpSpPr>
        <p:grpSpPr>
          <a:xfrm>
            <a:off x="4033144" y="1788993"/>
            <a:ext cx="230365" cy="359124"/>
            <a:chOff x="-47842400" y="2342000"/>
            <a:chExt cx="193000" cy="300875"/>
          </a:xfrm>
        </p:grpSpPr>
        <p:sp>
          <p:nvSpPr>
            <p:cNvPr id="10161" name="Google Shape;10161;p75"/>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2" name="Google Shape;10162;p75"/>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3" name="Google Shape;10163;p75"/>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64" name="Google Shape;10164;p75"/>
          <p:cNvGrpSpPr/>
          <p:nvPr/>
        </p:nvGrpSpPr>
        <p:grpSpPr>
          <a:xfrm>
            <a:off x="3969212" y="2236452"/>
            <a:ext cx="358229" cy="359154"/>
            <a:chOff x="-47896750" y="2710600"/>
            <a:chExt cx="300125" cy="300900"/>
          </a:xfrm>
        </p:grpSpPr>
        <p:sp>
          <p:nvSpPr>
            <p:cNvPr id="10165" name="Google Shape;10165;p75"/>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6" name="Google Shape;10166;p75"/>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7" name="Google Shape;10167;p75"/>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68" name="Google Shape;10168;p75"/>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69" name="Google Shape;10169;p75"/>
          <p:cNvGrpSpPr/>
          <p:nvPr/>
        </p:nvGrpSpPr>
        <p:grpSpPr>
          <a:xfrm>
            <a:off x="2624852" y="2710009"/>
            <a:ext cx="359154" cy="314991"/>
            <a:chOff x="-46033225" y="1982825"/>
            <a:chExt cx="300900" cy="263900"/>
          </a:xfrm>
        </p:grpSpPr>
        <p:sp>
          <p:nvSpPr>
            <p:cNvPr id="10170" name="Google Shape;10170;p75"/>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1" name="Google Shape;10171;p75"/>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2" name="Google Shape;10172;p75"/>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73" name="Google Shape;10173;p75"/>
          <p:cNvGrpSpPr/>
          <p:nvPr/>
        </p:nvGrpSpPr>
        <p:grpSpPr>
          <a:xfrm>
            <a:off x="2621569" y="3137266"/>
            <a:ext cx="365719" cy="326151"/>
            <a:chOff x="-46034000" y="2334500"/>
            <a:chExt cx="306400" cy="273250"/>
          </a:xfrm>
        </p:grpSpPr>
        <p:sp>
          <p:nvSpPr>
            <p:cNvPr id="10174" name="Google Shape;10174;p75"/>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5" name="Google Shape;10175;p75"/>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6" name="Google Shape;10176;p75"/>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77" name="Google Shape;10177;p75"/>
          <p:cNvGrpSpPr/>
          <p:nvPr/>
        </p:nvGrpSpPr>
        <p:grpSpPr>
          <a:xfrm>
            <a:off x="2667627" y="3591655"/>
            <a:ext cx="273603" cy="356439"/>
            <a:chOff x="-45998575" y="2702625"/>
            <a:chExt cx="229225" cy="298625"/>
          </a:xfrm>
        </p:grpSpPr>
        <p:sp>
          <p:nvSpPr>
            <p:cNvPr id="10178" name="Google Shape;10178;p75"/>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79" name="Google Shape;10179;p75"/>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0" name="Google Shape;10180;p75"/>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1" name="Google Shape;10181;p75"/>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2" name="Google Shape;10182;p75"/>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3" name="Google Shape;10183;p75"/>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4" name="Google Shape;10184;p75"/>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185" name="Google Shape;10185;p75"/>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6" name="Google Shape;10186;p75"/>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187" name="Google Shape;10187;p75"/>
          <p:cNvGrpSpPr/>
          <p:nvPr/>
        </p:nvGrpSpPr>
        <p:grpSpPr>
          <a:xfrm>
            <a:off x="2203197" y="2205419"/>
            <a:ext cx="314961" cy="361034"/>
            <a:chOff x="-49398750" y="2684600"/>
            <a:chExt cx="263875" cy="302475"/>
          </a:xfrm>
        </p:grpSpPr>
        <p:sp>
          <p:nvSpPr>
            <p:cNvPr id="10188" name="Google Shape;10188;p75"/>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89" name="Google Shape;10189;p75"/>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0" name="Google Shape;10190;p75"/>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1" name="Google Shape;10191;p75"/>
          <p:cNvGrpSpPr/>
          <p:nvPr/>
        </p:nvGrpSpPr>
        <p:grpSpPr>
          <a:xfrm>
            <a:off x="873121" y="2699684"/>
            <a:ext cx="314006" cy="359154"/>
            <a:chOff x="-47509225" y="1974175"/>
            <a:chExt cx="263075" cy="300900"/>
          </a:xfrm>
        </p:grpSpPr>
        <p:sp>
          <p:nvSpPr>
            <p:cNvPr id="10192" name="Google Shape;10192;p75"/>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3" name="Google Shape;10193;p75"/>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4" name="Google Shape;10194;p75"/>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5" name="Google Shape;10195;p75"/>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6" name="Google Shape;10196;p75"/>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197" name="Google Shape;10197;p75"/>
          <p:cNvGrpSpPr/>
          <p:nvPr/>
        </p:nvGrpSpPr>
        <p:grpSpPr>
          <a:xfrm>
            <a:off x="849622" y="3146218"/>
            <a:ext cx="361004" cy="357961"/>
            <a:chOff x="-47529700" y="2342000"/>
            <a:chExt cx="302450" cy="299900"/>
          </a:xfrm>
        </p:grpSpPr>
        <p:sp>
          <p:nvSpPr>
            <p:cNvPr id="10198" name="Google Shape;10198;p75"/>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199" name="Google Shape;10199;p75"/>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00" name="Google Shape;10200;p75"/>
          <p:cNvGrpSpPr/>
          <p:nvPr/>
        </p:nvGrpSpPr>
        <p:grpSpPr>
          <a:xfrm>
            <a:off x="851025" y="3645367"/>
            <a:ext cx="358199" cy="272648"/>
            <a:chOff x="-47527350" y="2747625"/>
            <a:chExt cx="300100" cy="228425"/>
          </a:xfrm>
        </p:grpSpPr>
        <p:sp>
          <p:nvSpPr>
            <p:cNvPr id="10201" name="Google Shape;10201;p75"/>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2" name="Google Shape;10202;p75"/>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3" name="Google Shape;10203;p75"/>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4" name="Google Shape;10204;p75"/>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5" name="Google Shape;10205;p75"/>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06" name="Google Shape;10206;p75"/>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07" name="Google Shape;10207;p75"/>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08" name="Google Shape;10208;p75"/>
          <p:cNvGrpSpPr/>
          <p:nvPr/>
        </p:nvGrpSpPr>
        <p:grpSpPr>
          <a:xfrm>
            <a:off x="3073924" y="3158422"/>
            <a:ext cx="358229" cy="314961"/>
            <a:chOff x="-45664625" y="2352225"/>
            <a:chExt cx="300125" cy="263875"/>
          </a:xfrm>
        </p:grpSpPr>
        <p:sp>
          <p:nvSpPr>
            <p:cNvPr id="10209" name="Google Shape;10209;p75"/>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0" name="Google Shape;10210;p75"/>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1" name="Google Shape;10211;p75"/>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2" name="Google Shape;10212;p75"/>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3" name="Google Shape;10213;p75"/>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4" name="Google Shape;10214;p75"/>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5" name="Google Shape;10215;p75"/>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16" name="Google Shape;10216;p75"/>
          <p:cNvGrpSpPr/>
          <p:nvPr/>
        </p:nvGrpSpPr>
        <p:grpSpPr>
          <a:xfrm>
            <a:off x="3073103" y="3592401"/>
            <a:ext cx="359870" cy="357573"/>
            <a:chOff x="-45665400" y="2703250"/>
            <a:chExt cx="301500" cy="299575"/>
          </a:xfrm>
        </p:grpSpPr>
        <p:sp>
          <p:nvSpPr>
            <p:cNvPr id="10217" name="Google Shape;10217;p75"/>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8" name="Google Shape;10218;p75"/>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19" name="Google Shape;10219;p75"/>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0" name="Google Shape;10220;p75"/>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21" name="Google Shape;10221;p75"/>
          <p:cNvGrpSpPr/>
          <p:nvPr/>
        </p:nvGrpSpPr>
        <p:grpSpPr>
          <a:xfrm>
            <a:off x="2174760" y="4033337"/>
            <a:ext cx="359154" cy="360109"/>
            <a:chOff x="-44528075" y="1982825"/>
            <a:chExt cx="300900" cy="301700"/>
          </a:xfrm>
        </p:grpSpPr>
        <p:sp>
          <p:nvSpPr>
            <p:cNvPr id="10222" name="Google Shape;10222;p7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3" name="Google Shape;10223;p7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4" name="Google Shape;10224;p7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5" name="Google Shape;10225;p7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6" name="Google Shape;10226;p7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7" name="Google Shape;10227;p7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28" name="Google Shape;10228;p7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29" name="Google Shape;10229;p75"/>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30" name="Google Shape;10230;p75"/>
          <p:cNvGrpSpPr/>
          <p:nvPr/>
        </p:nvGrpSpPr>
        <p:grpSpPr>
          <a:xfrm>
            <a:off x="2625923" y="1758885"/>
            <a:ext cx="358199" cy="358229"/>
            <a:chOff x="-49048250" y="2316775"/>
            <a:chExt cx="300100" cy="300125"/>
          </a:xfrm>
        </p:grpSpPr>
        <p:sp>
          <p:nvSpPr>
            <p:cNvPr id="10231" name="Google Shape;10231;p75"/>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2" name="Google Shape;10232;p75"/>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3" name="Google Shape;10233;p75"/>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4" name="Google Shape;10234;p75"/>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35" name="Google Shape;10235;p75"/>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36" name="Google Shape;10236;p75"/>
          <p:cNvGrpSpPr/>
          <p:nvPr/>
        </p:nvGrpSpPr>
        <p:grpSpPr>
          <a:xfrm>
            <a:off x="1290494" y="2699684"/>
            <a:ext cx="360109" cy="358199"/>
            <a:chOff x="-47160325" y="1974175"/>
            <a:chExt cx="301700" cy="300100"/>
          </a:xfrm>
        </p:grpSpPr>
        <p:sp>
          <p:nvSpPr>
            <p:cNvPr id="10237" name="Google Shape;10237;p75"/>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38" name="Google Shape;10238;p75"/>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39" name="Google Shape;10239;p75"/>
          <p:cNvGrpSpPr/>
          <p:nvPr/>
        </p:nvGrpSpPr>
        <p:grpSpPr>
          <a:xfrm>
            <a:off x="1290971" y="3146218"/>
            <a:ext cx="359154" cy="359124"/>
            <a:chOff x="-47159525" y="2342000"/>
            <a:chExt cx="300900" cy="300875"/>
          </a:xfrm>
        </p:grpSpPr>
        <p:sp>
          <p:nvSpPr>
            <p:cNvPr id="10240" name="Google Shape;10240;p75"/>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1" name="Google Shape;10241;p75"/>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2" name="Google Shape;10242;p75"/>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3" name="Google Shape;10243;p75"/>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4" name="Google Shape;10244;p75"/>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45" name="Google Shape;10245;p75"/>
          <p:cNvGrpSpPr/>
          <p:nvPr/>
        </p:nvGrpSpPr>
        <p:grpSpPr>
          <a:xfrm>
            <a:off x="1291448" y="3603054"/>
            <a:ext cx="358199" cy="359154"/>
            <a:chOff x="-47157950" y="2712175"/>
            <a:chExt cx="300100" cy="300900"/>
          </a:xfrm>
        </p:grpSpPr>
        <p:sp>
          <p:nvSpPr>
            <p:cNvPr id="10246" name="Google Shape;10246;p75"/>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7" name="Google Shape;10247;p75"/>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8" name="Google Shape;10248;p75"/>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49" name="Google Shape;10249;p75"/>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0" name="Google Shape;10250;p75"/>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1" name="Google Shape;10251;p75"/>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2" name="Google Shape;10252;p75"/>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53" name="Google Shape;10253;p75"/>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54" name="Google Shape;10254;p75"/>
          <p:cNvGrpSpPr/>
          <p:nvPr/>
        </p:nvGrpSpPr>
        <p:grpSpPr>
          <a:xfrm>
            <a:off x="3535175" y="3135863"/>
            <a:ext cx="315886" cy="358199"/>
            <a:chOff x="-45278675" y="2333325"/>
            <a:chExt cx="264650" cy="300100"/>
          </a:xfrm>
        </p:grpSpPr>
        <p:sp>
          <p:nvSpPr>
            <p:cNvPr id="10255" name="Google Shape;10255;p75"/>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6" name="Google Shape;10256;p75"/>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7" name="Google Shape;10257;p75"/>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58" name="Google Shape;10258;p75"/>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59" name="Google Shape;10259;p75"/>
          <p:cNvGrpSpPr/>
          <p:nvPr/>
        </p:nvGrpSpPr>
        <p:grpSpPr>
          <a:xfrm>
            <a:off x="3545500" y="3590820"/>
            <a:ext cx="295237" cy="358229"/>
            <a:chOff x="-45270025" y="2701925"/>
            <a:chExt cx="247350" cy="300125"/>
          </a:xfrm>
        </p:grpSpPr>
        <p:sp>
          <p:nvSpPr>
            <p:cNvPr id="10260" name="Google Shape;10260;p75"/>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1" name="Google Shape;10261;p75"/>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2" name="Google Shape;10262;p75"/>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3" name="Google Shape;10263;p75"/>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64" name="Google Shape;10264;p75"/>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65" name="Google Shape;10265;p75"/>
          <p:cNvGrpSpPr/>
          <p:nvPr/>
        </p:nvGrpSpPr>
        <p:grpSpPr>
          <a:xfrm>
            <a:off x="2209567" y="1743737"/>
            <a:ext cx="307444" cy="366556"/>
            <a:chOff x="2209567" y="1972337"/>
            <a:chExt cx="307444" cy="366556"/>
          </a:xfrm>
        </p:grpSpPr>
        <p:sp>
          <p:nvSpPr>
            <p:cNvPr id="10266" name="Google Shape;10266;p75"/>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7" name="Google Shape;10267;p75"/>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68" name="Google Shape;10268;p75"/>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69" name="Google Shape;10269;p75"/>
            <p:cNvGrpSpPr/>
            <p:nvPr/>
          </p:nvGrpSpPr>
          <p:grpSpPr>
            <a:xfrm>
              <a:off x="2209567" y="2078266"/>
              <a:ext cx="307444" cy="260626"/>
              <a:chOff x="1636184" y="2959225"/>
              <a:chExt cx="232666" cy="197250"/>
            </a:xfrm>
          </p:grpSpPr>
          <p:sp>
            <p:nvSpPr>
              <p:cNvPr id="10270" name="Google Shape;10270;p75"/>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1" name="Google Shape;10271;p75"/>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2" name="Google Shape;10272;p75"/>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sp>
          <p:sp>
            <p:nvSpPr>
              <p:cNvPr id="10273" name="Google Shape;10273;p75"/>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sp>
        </p:grpSp>
      </p:grpSp>
      <p:grpSp>
        <p:nvGrpSpPr>
          <p:cNvPr id="10274" name="Google Shape;10274;p75"/>
          <p:cNvGrpSpPr/>
          <p:nvPr/>
        </p:nvGrpSpPr>
        <p:grpSpPr>
          <a:xfrm>
            <a:off x="3577265" y="2235011"/>
            <a:ext cx="258542" cy="365154"/>
            <a:chOff x="-47300587" y="123275"/>
            <a:chExt cx="190975" cy="269725"/>
          </a:xfrm>
        </p:grpSpPr>
        <p:sp>
          <p:nvSpPr>
            <p:cNvPr id="10275" name="Google Shape;10275;p75"/>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6" name="Google Shape;10276;p75"/>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7" name="Google Shape;10277;p75"/>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8" name="Google Shape;10278;p75"/>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79" name="Google Shape;10279;p75"/>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80" name="Google Shape;10280;p75"/>
          <p:cNvGrpSpPr/>
          <p:nvPr/>
        </p:nvGrpSpPr>
        <p:grpSpPr>
          <a:xfrm>
            <a:off x="4870788" y="1304201"/>
            <a:ext cx="342328" cy="339793"/>
            <a:chOff x="-13966675" y="1639700"/>
            <a:chExt cx="354450" cy="351825"/>
          </a:xfrm>
        </p:grpSpPr>
        <p:sp>
          <p:nvSpPr>
            <p:cNvPr id="10281" name="Google Shape;10281;p75"/>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2" name="Google Shape;10282;p75"/>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3" name="Google Shape;10283;p75"/>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4" name="Google Shape;10284;p75"/>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5" name="Google Shape;10285;p75"/>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286" name="Google Shape;10286;p75"/>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87" name="Google Shape;10287;p75"/>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288" name="Google Shape;10288;p75"/>
          <p:cNvGrpSpPr/>
          <p:nvPr/>
        </p:nvGrpSpPr>
        <p:grpSpPr>
          <a:xfrm>
            <a:off x="6667277" y="1303887"/>
            <a:ext cx="340034" cy="340420"/>
            <a:chOff x="-12199250" y="1662675"/>
            <a:chExt cx="352075" cy="352475"/>
          </a:xfrm>
        </p:grpSpPr>
        <p:sp>
          <p:nvSpPr>
            <p:cNvPr id="10289" name="Google Shape;10289;p75"/>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0" name="Google Shape;10290;p75"/>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1" name="Google Shape;10291;p75"/>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92" name="Google Shape;10292;p75"/>
          <p:cNvGrpSpPr/>
          <p:nvPr/>
        </p:nvGrpSpPr>
        <p:grpSpPr>
          <a:xfrm>
            <a:off x="6666130" y="1710754"/>
            <a:ext cx="342328" cy="342328"/>
            <a:chOff x="-12199250" y="2096250"/>
            <a:chExt cx="354450" cy="354450"/>
          </a:xfrm>
        </p:grpSpPr>
        <p:sp>
          <p:nvSpPr>
            <p:cNvPr id="10293" name="Google Shape;10293;p75"/>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4" name="Google Shape;10294;p75"/>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295" name="Google Shape;10295;p75"/>
          <p:cNvGrpSpPr/>
          <p:nvPr/>
        </p:nvGrpSpPr>
        <p:grpSpPr>
          <a:xfrm>
            <a:off x="6667277" y="2119708"/>
            <a:ext cx="340034" cy="341579"/>
            <a:chOff x="-12199250" y="2530225"/>
            <a:chExt cx="352075" cy="353675"/>
          </a:xfrm>
        </p:grpSpPr>
        <p:sp>
          <p:nvSpPr>
            <p:cNvPr id="10296" name="Google Shape;10296;p75"/>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7" name="Google Shape;10297;p75"/>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8" name="Google Shape;10298;p75"/>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299" name="Google Shape;10299;p75"/>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00" name="Google Shape;10300;p75"/>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01" name="Google Shape;10301;p75"/>
          <p:cNvGrpSpPr/>
          <p:nvPr/>
        </p:nvGrpSpPr>
        <p:grpSpPr>
          <a:xfrm>
            <a:off x="4870788" y="2959488"/>
            <a:ext cx="342328" cy="339310"/>
            <a:chOff x="-10462550" y="2057650"/>
            <a:chExt cx="354450" cy="351325"/>
          </a:xfrm>
        </p:grpSpPr>
        <p:sp>
          <p:nvSpPr>
            <p:cNvPr id="10302" name="Google Shape;10302;p75"/>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3" name="Google Shape;10303;p75"/>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04" name="Google Shape;10304;p75"/>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05" name="Google Shape;10305;p75"/>
          <p:cNvGrpSpPr/>
          <p:nvPr/>
        </p:nvGrpSpPr>
        <p:grpSpPr>
          <a:xfrm>
            <a:off x="6649772" y="2551051"/>
            <a:ext cx="375044" cy="340541"/>
            <a:chOff x="-8692750" y="1622100"/>
            <a:chExt cx="388325" cy="352600"/>
          </a:xfrm>
        </p:grpSpPr>
        <p:sp>
          <p:nvSpPr>
            <p:cNvPr id="10306" name="Google Shape;10306;p75"/>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07" name="Google Shape;10307;p75"/>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08" name="Google Shape;10308;p75"/>
          <p:cNvGrpSpPr/>
          <p:nvPr/>
        </p:nvGrpSpPr>
        <p:grpSpPr>
          <a:xfrm>
            <a:off x="5304253" y="1303307"/>
            <a:ext cx="341555" cy="341579"/>
            <a:chOff x="-13529550" y="1639425"/>
            <a:chExt cx="353650" cy="353675"/>
          </a:xfrm>
        </p:grpSpPr>
        <p:sp>
          <p:nvSpPr>
            <p:cNvPr id="10309" name="Google Shape;10309;p75"/>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0" name="Google Shape;10310;p75"/>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1" name="Google Shape;10311;p75"/>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2" name="Google Shape;10312;p75"/>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3" name="Google Shape;10313;p75"/>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4" name="Google Shape;10314;p75"/>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5" name="Google Shape;10315;p75"/>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6" name="Google Shape;10316;p75"/>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17" name="Google Shape;10317;p75"/>
          <p:cNvGrpSpPr/>
          <p:nvPr/>
        </p:nvGrpSpPr>
        <p:grpSpPr>
          <a:xfrm>
            <a:off x="5303106" y="1711889"/>
            <a:ext cx="343849" cy="340058"/>
            <a:chOff x="-13531925" y="2075775"/>
            <a:chExt cx="356025" cy="352100"/>
          </a:xfrm>
        </p:grpSpPr>
        <p:sp>
          <p:nvSpPr>
            <p:cNvPr id="10318" name="Google Shape;10318;p75"/>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19" name="Google Shape;10319;p75"/>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0" name="Google Shape;10320;p75"/>
          <p:cNvGrpSpPr/>
          <p:nvPr/>
        </p:nvGrpSpPr>
        <p:grpSpPr>
          <a:xfrm>
            <a:off x="5304627" y="2120094"/>
            <a:ext cx="340807" cy="340807"/>
            <a:chOff x="-13528775" y="2507400"/>
            <a:chExt cx="352875" cy="352875"/>
          </a:xfrm>
        </p:grpSpPr>
        <p:sp>
          <p:nvSpPr>
            <p:cNvPr id="10321" name="Google Shape;10321;p75"/>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2" name="Google Shape;10322;p75"/>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3" name="Google Shape;10323;p75"/>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24" name="Google Shape;10324;p75"/>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5" name="Google Shape;10325;p75"/>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26" name="Google Shape;10326;p75"/>
          <p:cNvGrpSpPr/>
          <p:nvPr/>
        </p:nvGrpSpPr>
        <p:grpSpPr>
          <a:xfrm>
            <a:off x="7140133" y="2119708"/>
            <a:ext cx="308090" cy="341579"/>
            <a:chOff x="-11747150" y="2530225"/>
            <a:chExt cx="319000" cy="353675"/>
          </a:xfrm>
        </p:grpSpPr>
        <p:sp>
          <p:nvSpPr>
            <p:cNvPr id="10327" name="Google Shape;10327;p75"/>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28" name="Google Shape;10328;p75"/>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29" name="Google Shape;10329;p75"/>
          <p:cNvGrpSpPr/>
          <p:nvPr/>
        </p:nvGrpSpPr>
        <p:grpSpPr>
          <a:xfrm>
            <a:off x="5304627" y="2550919"/>
            <a:ext cx="340807" cy="340807"/>
            <a:chOff x="-10027775" y="1622900"/>
            <a:chExt cx="352875" cy="352875"/>
          </a:xfrm>
        </p:grpSpPr>
        <p:sp>
          <p:nvSpPr>
            <p:cNvPr id="10330" name="Google Shape;10330;p75"/>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1" name="Google Shape;10331;p75"/>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2" name="Google Shape;10332;p75"/>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3" name="Google Shape;10333;p75"/>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4" name="Google Shape;10334;p75"/>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5" name="Google Shape;10335;p75"/>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36" name="Google Shape;10336;p75"/>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37" name="Google Shape;10337;p75"/>
          <p:cNvGrpSpPr/>
          <p:nvPr/>
        </p:nvGrpSpPr>
        <p:grpSpPr>
          <a:xfrm>
            <a:off x="8031595" y="2576583"/>
            <a:ext cx="322553" cy="342328"/>
            <a:chOff x="-10019125" y="2490075"/>
            <a:chExt cx="333975" cy="354450"/>
          </a:xfrm>
        </p:grpSpPr>
        <p:sp>
          <p:nvSpPr>
            <p:cNvPr id="10338" name="Google Shape;10338;p75"/>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39" name="Google Shape;10339;p75"/>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0" name="Google Shape;10340;p75"/>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1" name="Google Shape;10341;p75"/>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42" name="Google Shape;10342;p75"/>
          <p:cNvGrpSpPr/>
          <p:nvPr/>
        </p:nvGrpSpPr>
        <p:grpSpPr>
          <a:xfrm>
            <a:off x="6661180" y="2957593"/>
            <a:ext cx="352227" cy="343100"/>
            <a:chOff x="-8684100" y="2032450"/>
            <a:chExt cx="364700" cy="355250"/>
          </a:xfrm>
        </p:grpSpPr>
        <p:sp>
          <p:nvSpPr>
            <p:cNvPr id="10343" name="Google Shape;10343;p75"/>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4" name="Google Shape;10344;p75"/>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5" name="Google Shape;10345;p75"/>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46" name="Google Shape;10346;p75"/>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47" name="Google Shape;10347;p75"/>
          <p:cNvGrpSpPr/>
          <p:nvPr/>
        </p:nvGrpSpPr>
        <p:grpSpPr>
          <a:xfrm>
            <a:off x="5752039" y="1711056"/>
            <a:ext cx="343849" cy="341724"/>
            <a:chOff x="-13095575" y="2073400"/>
            <a:chExt cx="356025" cy="353825"/>
          </a:xfrm>
        </p:grpSpPr>
        <p:sp>
          <p:nvSpPr>
            <p:cNvPr id="10348" name="Google Shape;10348;p75"/>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49" name="Google Shape;10349;p75"/>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0" name="Google Shape;10350;p75"/>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1" name="Google Shape;10351;p75"/>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2" name="Google Shape;10352;p75"/>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3" name="Google Shape;10353;p75"/>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4" name="Google Shape;10354;p75"/>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5" name="Google Shape;10355;p75"/>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56" name="Google Shape;10356;p75"/>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57" name="Google Shape;10357;p75"/>
          <p:cNvGrpSpPr/>
          <p:nvPr/>
        </p:nvGrpSpPr>
        <p:grpSpPr>
          <a:xfrm>
            <a:off x="7576787" y="1302885"/>
            <a:ext cx="343100" cy="342424"/>
            <a:chOff x="-11332875" y="1660700"/>
            <a:chExt cx="355250" cy="354550"/>
          </a:xfrm>
        </p:grpSpPr>
        <p:sp>
          <p:nvSpPr>
            <p:cNvPr id="10358" name="Google Shape;10358;p75"/>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59" name="Google Shape;10359;p75"/>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0" name="Google Shape;10360;p75"/>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1" name="Google Shape;10361;p75"/>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62" name="Google Shape;10362;p75"/>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3" name="Google Shape;10363;p75"/>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64" name="Google Shape;10364;p75"/>
          <p:cNvGrpSpPr/>
          <p:nvPr/>
        </p:nvGrpSpPr>
        <p:grpSpPr>
          <a:xfrm>
            <a:off x="5774096" y="2549397"/>
            <a:ext cx="299736" cy="343849"/>
            <a:chOff x="-9570950" y="1622100"/>
            <a:chExt cx="310350" cy="356025"/>
          </a:xfrm>
        </p:grpSpPr>
        <p:sp>
          <p:nvSpPr>
            <p:cNvPr id="10365" name="Google Shape;10365;p75"/>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6" name="Google Shape;10366;p75"/>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67" name="Google Shape;10367;p75"/>
          <p:cNvGrpSpPr/>
          <p:nvPr/>
        </p:nvGrpSpPr>
        <p:grpSpPr>
          <a:xfrm>
            <a:off x="5752800" y="2958353"/>
            <a:ext cx="342328" cy="341579"/>
            <a:chOff x="-9594575" y="2056875"/>
            <a:chExt cx="354450" cy="353675"/>
          </a:xfrm>
        </p:grpSpPr>
        <p:sp>
          <p:nvSpPr>
            <p:cNvPr id="10368" name="Google Shape;10368;p75"/>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69" name="Google Shape;10369;p75"/>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0" name="Google Shape;10370;p75"/>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71" name="Google Shape;10371;p75"/>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72" name="Google Shape;10372;p75"/>
          <p:cNvGrpSpPr/>
          <p:nvPr/>
        </p:nvGrpSpPr>
        <p:grpSpPr>
          <a:xfrm>
            <a:off x="6208482" y="1303693"/>
            <a:ext cx="342328" cy="340807"/>
            <a:chOff x="-12661600" y="1640225"/>
            <a:chExt cx="354450" cy="352875"/>
          </a:xfrm>
        </p:grpSpPr>
        <p:sp>
          <p:nvSpPr>
            <p:cNvPr id="10373" name="Google Shape;10373;p75"/>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4" name="Google Shape;10374;p75"/>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5" name="Google Shape;10375;p75"/>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76" name="Google Shape;10376;p75"/>
          <p:cNvGrpSpPr/>
          <p:nvPr/>
        </p:nvGrpSpPr>
        <p:grpSpPr>
          <a:xfrm>
            <a:off x="6208857" y="1732231"/>
            <a:ext cx="341579" cy="299374"/>
            <a:chOff x="-12660025" y="2096250"/>
            <a:chExt cx="353675" cy="309975"/>
          </a:xfrm>
        </p:grpSpPr>
        <p:sp>
          <p:nvSpPr>
            <p:cNvPr id="10377" name="Google Shape;10377;p75"/>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8" name="Google Shape;10378;p75"/>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79" name="Google Shape;10379;p75"/>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0" name="Google Shape;10380;p75"/>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1" name="Google Shape;10381;p75"/>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2" name="Google Shape;10382;p75"/>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83" name="Google Shape;10383;p75"/>
          <p:cNvGrpSpPr/>
          <p:nvPr/>
        </p:nvGrpSpPr>
        <p:grpSpPr>
          <a:xfrm>
            <a:off x="6207335" y="2119527"/>
            <a:ext cx="344622" cy="341941"/>
            <a:chOff x="-12663175" y="2506800"/>
            <a:chExt cx="356825" cy="354050"/>
          </a:xfrm>
        </p:grpSpPr>
        <p:sp>
          <p:nvSpPr>
            <p:cNvPr id="10384" name="Google Shape;10384;p75"/>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5" name="Google Shape;10385;p75"/>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6" name="Google Shape;10386;p75"/>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87" name="Google Shape;10387;p75"/>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88" name="Google Shape;10388;p75"/>
          <p:cNvGrpSpPr/>
          <p:nvPr/>
        </p:nvGrpSpPr>
        <p:grpSpPr>
          <a:xfrm>
            <a:off x="8022468" y="1303307"/>
            <a:ext cx="340807" cy="341579"/>
            <a:chOff x="-10896525" y="1663050"/>
            <a:chExt cx="352875" cy="353675"/>
          </a:xfrm>
        </p:grpSpPr>
        <p:sp>
          <p:nvSpPr>
            <p:cNvPr id="10389" name="Google Shape;10389;p75"/>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0" name="Google Shape;10390;p75"/>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391" name="Google Shape;10391;p75"/>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392" name="Google Shape;10392;p75"/>
          <p:cNvGrpSpPr/>
          <p:nvPr/>
        </p:nvGrpSpPr>
        <p:grpSpPr>
          <a:xfrm>
            <a:off x="8022082" y="2130742"/>
            <a:ext cx="341579" cy="319511"/>
            <a:chOff x="-10898100" y="2542050"/>
            <a:chExt cx="353675" cy="330825"/>
          </a:xfrm>
        </p:grpSpPr>
        <p:sp>
          <p:nvSpPr>
            <p:cNvPr id="10393" name="Google Shape;10393;p75"/>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4" name="Google Shape;10394;p75"/>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5" name="Google Shape;10395;p75"/>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6" name="Google Shape;10396;p75"/>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7" name="Google Shape;10397;p75"/>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98" name="Google Shape;10398;p75"/>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399" name="Google Shape;10399;p75"/>
          <p:cNvGrpSpPr/>
          <p:nvPr/>
        </p:nvGrpSpPr>
        <p:grpSpPr>
          <a:xfrm>
            <a:off x="6209617" y="2551607"/>
            <a:ext cx="340058" cy="339430"/>
            <a:chOff x="-9157450" y="1622750"/>
            <a:chExt cx="352100" cy="351450"/>
          </a:xfrm>
        </p:grpSpPr>
        <p:sp>
          <p:nvSpPr>
            <p:cNvPr id="10400" name="Google Shape;10400;p75"/>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1" name="Google Shape;10401;p75"/>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02" name="Google Shape;10402;p75"/>
          <p:cNvGrpSpPr/>
          <p:nvPr/>
        </p:nvGrpSpPr>
        <p:grpSpPr>
          <a:xfrm>
            <a:off x="6247658" y="2959874"/>
            <a:ext cx="263977" cy="338537"/>
            <a:chOff x="-9119650" y="2056875"/>
            <a:chExt cx="273325" cy="350525"/>
          </a:xfrm>
        </p:grpSpPr>
        <p:sp>
          <p:nvSpPr>
            <p:cNvPr id="10403" name="Google Shape;10403;p75"/>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4" name="Google Shape;10404;p75"/>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05" name="Google Shape;10405;p75"/>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6" name="Google Shape;10406;p75"/>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07" name="Google Shape;10407;p75"/>
          <p:cNvGrpSpPr/>
          <p:nvPr/>
        </p:nvGrpSpPr>
        <p:grpSpPr>
          <a:xfrm>
            <a:off x="7576790" y="2989279"/>
            <a:ext cx="343094" cy="341569"/>
            <a:chOff x="6001575" y="3119050"/>
            <a:chExt cx="315025" cy="313625"/>
          </a:xfrm>
        </p:grpSpPr>
        <p:sp>
          <p:nvSpPr>
            <p:cNvPr id="10408" name="Google Shape;10408;p75"/>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09" name="Google Shape;10409;p75"/>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413"/>
        <p:cNvGrpSpPr/>
        <p:nvPr/>
      </p:nvGrpSpPr>
      <p:grpSpPr>
        <a:xfrm>
          <a:off x="0" y="0"/>
          <a:ext cx="0" cy="0"/>
          <a:chOff x="0" y="0"/>
          <a:chExt cx="0" cy="0"/>
        </a:xfrm>
      </p:grpSpPr>
      <p:sp>
        <p:nvSpPr>
          <p:cNvPr id="10414" name="Google Shape;10414;p76"/>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15" name="Google Shape;10415;p76"/>
          <p:cNvGrpSpPr/>
          <p:nvPr/>
        </p:nvGrpSpPr>
        <p:grpSpPr>
          <a:xfrm>
            <a:off x="829227" y="2273195"/>
            <a:ext cx="476329" cy="476213"/>
            <a:chOff x="-21298675" y="2414425"/>
            <a:chExt cx="306400" cy="306325"/>
          </a:xfrm>
        </p:grpSpPr>
        <p:sp>
          <p:nvSpPr>
            <p:cNvPr id="10416" name="Google Shape;10416;p76"/>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7" name="Google Shape;10417;p76"/>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18" name="Google Shape;10418;p76"/>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19" name="Google Shape;10419;p76"/>
          <p:cNvGrpSpPr/>
          <p:nvPr/>
        </p:nvGrpSpPr>
        <p:grpSpPr>
          <a:xfrm>
            <a:off x="828605" y="2865128"/>
            <a:ext cx="477573" cy="445432"/>
            <a:chOff x="-21299475" y="2798025"/>
            <a:chExt cx="307200" cy="286525"/>
          </a:xfrm>
        </p:grpSpPr>
        <p:sp>
          <p:nvSpPr>
            <p:cNvPr id="10420" name="Google Shape;10420;p76"/>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1" name="Google Shape;10421;p76"/>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2" name="Google Shape;10422;p76"/>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3" name="Google Shape;10423;p76"/>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4" name="Google Shape;10424;p76"/>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5" name="Google Shape;10425;p76"/>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6" name="Google Shape;10426;p76"/>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7" name="Google Shape;10427;p76"/>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8" name="Google Shape;10428;p76"/>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29" name="Google Shape;10429;p76"/>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0" name="Google Shape;10430;p76"/>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1" name="Google Shape;10431;p76"/>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32" name="Google Shape;10432;p76"/>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3" name="Google Shape;10433;p76"/>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4" name="Google Shape;10434;p76"/>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35" name="Google Shape;10435;p76"/>
          <p:cNvGrpSpPr/>
          <p:nvPr/>
        </p:nvGrpSpPr>
        <p:grpSpPr>
          <a:xfrm>
            <a:off x="6697960" y="1688917"/>
            <a:ext cx="413912" cy="472676"/>
            <a:chOff x="-17545650" y="2051350"/>
            <a:chExt cx="266250" cy="304050"/>
          </a:xfrm>
        </p:grpSpPr>
        <p:sp>
          <p:nvSpPr>
            <p:cNvPr id="10436" name="Google Shape;10436;p76"/>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7" name="Google Shape;10437;p76"/>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8" name="Google Shape;10438;p76"/>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39" name="Google Shape;10439;p76"/>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40" name="Google Shape;10440;p76"/>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41" name="Google Shape;10441;p76"/>
          <p:cNvGrpSpPr/>
          <p:nvPr/>
        </p:nvGrpSpPr>
        <p:grpSpPr>
          <a:xfrm>
            <a:off x="6668578" y="2865574"/>
            <a:ext cx="472676" cy="444538"/>
            <a:chOff x="-17565350" y="2809825"/>
            <a:chExt cx="304050" cy="285950"/>
          </a:xfrm>
        </p:grpSpPr>
        <p:sp>
          <p:nvSpPr>
            <p:cNvPr id="10442" name="Google Shape;10442;p76"/>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3" name="Google Shape;10443;p76"/>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4" name="Google Shape;10444;p76"/>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5" name="Google Shape;10445;p76"/>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6" name="Google Shape;10446;p76"/>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47" name="Google Shape;10447;p76"/>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8" name="Google Shape;10448;p76"/>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49" name="Google Shape;10449;p76"/>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50" name="Google Shape;10450;p76"/>
          <p:cNvGrpSpPr/>
          <p:nvPr/>
        </p:nvGrpSpPr>
        <p:grpSpPr>
          <a:xfrm>
            <a:off x="1441487" y="2850904"/>
            <a:ext cx="416283" cy="473881"/>
            <a:chOff x="-20904875" y="2788575"/>
            <a:chExt cx="267775" cy="304825"/>
          </a:xfrm>
        </p:grpSpPr>
        <p:sp>
          <p:nvSpPr>
            <p:cNvPr id="10451" name="Google Shape;10451;p76"/>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2" name="Google Shape;10452;p76"/>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53" name="Google Shape;10453;p76"/>
          <p:cNvGrpSpPr/>
          <p:nvPr/>
        </p:nvGrpSpPr>
        <p:grpSpPr>
          <a:xfrm>
            <a:off x="4381902" y="2275564"/>
            <a:ext cx="360045" cy="471471"/>
            <a:chOff x="-19006700" y="2434925"/>
            <a:chExt cx="231600" cy="303275"/>
          </a:xfrm>
        </p:grpSpPr>
        <p:sp>
          <p:nvSpPr>
            <p:cNvPr id="10454" name="Google Shape;10454;p76"/>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5" name="Google Shape;10455;p76"/>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6" name="Google Shape;10456;p76"/>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7" name="Google Shape;10457;p76"/>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58" name="Google Shape;10458;p76"/>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59" name="Google Shape;10459;p76"/>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60" name="Google Shape;10460;p76"/>
          <p:cNvGrpSpPr/>
          <p:nvPr/>
        </p:nvGrpSpPr>
        <p:grpSpPr>
          <a:xfrm>
            <a:off x="7260501" y="2289051"/>
            <a:ext cx="473881" cy="444499"/>
            <a:chOff x="-17190425" y="2435725"/>
            <a:chExt cx="304825" cy="285925"/>
          </a:xfrm>
        </p:grpSpPr>
        <p:sp>
          <p:nvSpPr>
            <p:cNvPr id="10461" name="Google Shape;10461;p76"/>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2" name="Google Shape;10462;p76"/>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3" name="Google Shape;10463;p76"/>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64" name="Google Shape;10464;p76"/>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65" name="Google Shape;10465;p76"/>
          <p:cNvGrpSpPr/>
          <p:nvPr/>
        </p:nvGrpSpPr>
        <p:grpSpPr>
          <a:xfrm>
            <a:off x="4915227" y="3444650"/>
            <a:ext cx="476329" cy="475086"/>
            <a:chOff x="-15719925" y="2416825"/>
            <a:chExt cx="306400" cy="305600"/>
          </a:xfrm>
        </p:grpSpPr>
        <p:sp>
          <p:nvSpPr>
            <p:cNvPr id="10466" name="Google Shape;10466;p76"/>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7" name="Google Shape;10467;p76"/>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68" name="Google Shape;10468;p76"/>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469" name="Google Shape;10469;p76"/>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0" name="Google Shape;10470;p76"/>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471" name="Google Shape;10471;p76"/>
          <p:cNvGrpSpPr/>
          <p:nvPr/>
        </p:nvGrpSpPr>
        <p:grpSpPr>
          <a:xfrm>
            <a:off x="2001521" y="2851506"/>
            <a:ext cx="479983" cy="472676"/>
            <a:chOff x="-20550425" y="2789350"/>
            <a:chExt cx="308750" cy="304050"/>
          </a:xfrm>
        </p:grpSpPr>
        <p:sp>
          <p:nvSpPr>
            <p:cNvPr id="10472" name="Google Shape;10472;p76"/>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3" name="Google Shape;10473;p76"/>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4" name="Google Shape;10474;p76"/>
          <p:cNvGrpSpPr/>
          <p:nvPr/>
        </p:nvGrpSpPr>
        <p:grpSpPr>
          <a:xfrm>
            <a:off x="4916888" y="1688158"/>
            <a:ext cx="473920" cy="474192"/>
            <a:chOff x="-18666450" y="2059825"/>
            <a:chExt cx="304850" cy="305025"/>
          </a:xfrm>
        </p:grpSpPr>
        <p:sp>
          <p:nvSpPr>
            <p:cNvPr id="10475" name="Google Shape;10475;p76"/>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6" name="Google Shape;10476;p76"/>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77" name="Google Shape;10477;p76"/>
          <p:cNvGrpSpPr/>
          <p:nvPr/>
        </p:nvGrpSpPr>
        <p:grpSpPr>
          <a:xfrm>
            <a:off x="4916286" y="2275584"/>
            <a:ext cx="475125" cy="471432"/>
            <a:chOff x="-18668025" y="2435725"/>
            <a:chExt cx="305625" cy="303250"/>
          </a:xfrm>
        </p:grpSpPr>
        <p:sp>
          <p:nvSpPr>
            <p:cNvPr id="10478" name="Google Shape;10478;p76"/>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79" name="Google Shape;10479;p76"/>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80" name="Google Shape;10480;p76"/>
          <p:cNvGrpSpPr/>
          <p:nvPr/>
        </p:nvGrpSpPr>
        <p:grpSpPr>
          <a:xfrm>
            <a:off x="4915683" y="2850902"/>
            <a:ext cx="476329" cy="473881"/>
            <a:chOff x="-18668800" y="2807475"/>
            <a:chExt cx="306400" cy="304825"/>
          </a:xfrm>
        </p:grpSpPr>
        <p:sp>
          <p:nvSpPr>
            <p:cNvPr id="10481" name="Google Shape;10481;p76"/>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2" name="Google Shape;10482;p76"/>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3" name="Google Shape;10483;p76"/>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4" name="Google Shape;10484;p76"/>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5" name="Google Shape;10485;p76"/>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6" name="Google Shape;10486;p76"/>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7" name="Google Shape;10487;p76"/>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8" name="Google Shape;10488;p76"/>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89" name="Google Shape;10489;p76"/>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0" name="Google Shape;10490;p76"/>
          <p:cNvGrpSpPr/>
          <p:nvPr/>
        </p:nvGrpSpPr>
        <p:grpSpPr>
          <a:xfrm>
            <a:off x="7869652" y="1687693"/>
            <a:ext cx="416361" cy="475125"/>
            <a:chOff x="-16798200" y="2050575"/>
            <a:chExt cx="267825" cy="305625"/>
          </a:xfrm>
        </p:grpSpPr>
        <p:sp>
          <p:nvSpPr>
            <p:cNvPr id="10491" name="Google Shape;10491;p76"/>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2" name="Google Shape;10492;p76"/>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3" name="Google Shape;10493;p76"/>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494" name="Google Shape;10494;p76"/>
          <p:cNvGrpSpPr/>
          <p:nvPr/>
        </p:nvGrpSpPr>
        <p:grpSpPr>
          <a:xfrm>
            <a:off x="7840270" y="2852127"/>
            <a:ext cx="475125" cy="471432"/>
            <a:chOff x="-16817100" y="2801175"/>
            <a:chExt cx="305625" cy="303250"/>
          </a:xfrm>
        </p:grpSpPr>
        <p:sp>
          <p:nvSpPr>
            <p:cNvPr id="10495" name="Google Shape;10495;p76"/>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6" name="Google Shape;10496;p76"/>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7" name="Google Shape;10497;p76"/>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8" name="Google Shape;10498;p76"/>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99" name="Google Shape;10499;p76"/>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0" name="Google Shape;10500;p76"/>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1" name="Google Shape;10501;p76"/>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2" name="Google Shape;10502;p76"/>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03" name="Google Shape;10503;p76"/>
          <p:cNvGrpSpPr/>
          <p:nvPr/>
        </p:nvGrpSpPr>
        <p:grpSpPr>
          <a:xfrm>
            <a:off x="7247390" y="3444614"/>
            <a:ext cx="476329" cy="475125"/>
            <a:chOff x="-15717575" y="2786200"/>
            <a:chExt cx="306400" cy="305625"/>
          </a:xfrm>
        </p:grpSpPr>
        <p:sp>
          <p:nvSpPr>
            <p:cNvPr id="10504" name="Google Shape;10504;p76"/>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5" name="Google Shape;10505;p76"/>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6" name="Google Shape;10506;p76"/>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7" name="Google Shape;10507;p76"/>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8" name="Google Shape;10508;p76"/>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09" name="Google Shape;10509;p76"/>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0" name="Google Shape;10510;p76"/>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11" name="Google Shape;10511;p76"/>
          <p:cNvGrpSpPr/>
          <p:nvPr/>
        </p:nvGrpSpPr>
        <p:grpSpPr>
          <a:xfrm>
            <a:off x="2584963" y="1688296"/>
            <a:ext cx="475125" cy="473920"/>
            <a:chOff x="-20173175" y="2038750"/>
            <a:chExt cx="305625" cy="304850"/>
          </a:xfrm>
        </p:grpSpPr>
        <p:sp>
          <p:nvSpPr>
            <p:cNvPr id="10512" name="Google Shape;10512;p76"/>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3" name="Google Shape;10513;p76"/>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14" name="Google Shape;10514;p76"/>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15" name="Google Shape;10515;p76"/>
          <p:cNvGrpSpPr/>
          <p:nvPr/>
        </p:nvGrpSpPr>
        <p:grpSpPr>
          <a:xfrm>
            <a:off x="2586187" y="2850282"/>
            <a:ext cx="472676" cy="475125"/>
            <a:chOff x="-20173175" y="2787775"/>
            <a:chExt cx="304050" cy="305625"/>
          </a:xfrm>
        </p:grpSpPr>
        <p:sp>
          <p:nvSpPr>
            <p:cNvPr id="10516" name="Google Shape;10516;p76"/>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7" name="Google Shape;10517;p76"/>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8" name="Google Shape;10518;p76"/>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19" name="Google Shape;10519;p76"/>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0" name="Google Shape;10520;p76"/>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1" name="Google Shape;10521;p76"/>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2" name="Google Shape;10522;p76"/>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3" name="Google Shape;10523;p76"/>
          <p:cNvGrpSpPr/>
          <p:nvPr/>
        </p:nvGrpSpPr>
        <p:grpSpPr>
          <a:xfrm>
            <a:off x="5511171" y="2275564"/>
            <a:ext cx="473881" cy="471471"/>
            <a:chOff x="-18294675" y="2434925"/>
            <a:chExt cx="304825" cy="303275"/>
          </a:xfrm>
        </p:grpSpPr>
        <p:sp>
          <p:nvSpPr>
            <p:cNvPr id="10524" name="Google Shape;10524;p76"/>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5" name="Google Shape;10525;p76"/>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6" name="Google Shape;10526;p76"/>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27" name="Google Shape;10527;p76"/>
          <p:cNvGrpSpPr/>
          <p:nvPr/>
        </p:nvGrpSpPr>
        <p:grpSpPr>
          <a:xfrm>
            <a:off x="5567487" y="2852107"/>
            <a:ext cx="361250" cy="471471"/>
            <a:chOff x="-18258450" y="2809825"/>
            <a:chExt cx="232375" cy="303275"/>
          </a:xfrm>
        </p:grpSpPr>
        <p:sp>
          <p:nvSpPr>
            <p:cNvPr id="10528" name="Google Shape;10528;p76"/>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29" name="Google Shape;10529;p76"/>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0" name="Google Shape;10530;p76"/>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31" name="Google Shape;10531;p76"/>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32" name="Google Shape;10532;p76"/>
          <p:cNvGrpSpPr/>
          <p:nvPr/>
        </p:nvGrpSpPr>
        <p:grpSpPr>
          <a:xfrm>
            <a:off x="3777686" y="3445233"/>
            <a:ext cx="415117" cy="473920"/>
            <a:chOff x="-16422500" y="2425450"/>
            <a:chExt cx="267025" cy="304850"/>
          </a:xfrm>
        </p:grpSpPr>
        <p:sp>
          <p:nvSpPr>
            <p:cNvPr id="10533" name="Google Shape;10533;p76"/>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4" name="Google Shape;10534;p76"/>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5" name="Google Shape;10535;p76"/>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36" name="Google Shape;10536;p76"/>
          <p:cNvGrpSpPr/>
          <p:nvPr/>
        </p:nvGrpSpPr>
        <p:grpSpPr>
          <a:xfrm>
            <a:off x="6080447" y="3445838"/>
            <a:ext cx="473920" cy="472676"/>
            <a:chOff x="-16442200" y="2801175"/>
            <a:chExt cx="304850" cy="304050"/>
          </a:xfrm>
        </p:grpSpPr>
        <p:sp>
          <p:nvSpPr>
            <p:cNvPr id="10537" name="Google Shape;10537;p76"/>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8" name="Google Shape;10538;p76"/>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39" name="Google Shape;10539;p76"/>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40" name="Google Shape;10540;p76"/>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1" name="Google Shape;10541;p76"/>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42" name="Google Shape;10542;p76"/>
          <p:cNvGrpSpPr/>
          <p:nvPr/>
        </p:nvGrpSpPr>
        <p:grpSpPr>
          <a:xfrm>
            <a:off x="3156161" y="2276343"/>
            <a:ext cx="481265" cy="469917"/>
            <a:chOff x="-19802200" y="2416025"/>
            <a:chExt cx="309575" cy="302275"/>
          </a:xfrm>
        </p:grpSpPr>
        <p:sp>
          <p:nvSpPr>
            <p:cNvPr id="10543" name="Google Shape;10543;p76"/>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4" name="Google Shape;10544;p76"/>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5" name="Google Shape;10545;p76"/>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6" name="Google Shape;10546;p76"/>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47" name="Google Shape;10547;p76"/>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48" name="Google Shape;10548;p76"/>
          <p:cNvGrpSpPr/>
          <p:nvPr/>
        </p:nvGrpSpPr>
        <p:grpSpPr>
          <a:xfrm>
            <a:off x="3159232" y="2851506"/>
            <a:ext cx="475125" cy="472676"/>
            <a:chOff x="-19801400" y="2788575"/>
            <a:chExt cx="305625" cy="304050"/>
          </a:xfrm>
        </p:grpSpPr>
        <p:sp>
          <p:nvSpPr>
            <p:cNvPr id="10549" name="Google Shape;10549;p76"/>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0" name="Google Shape;10550;p76"/>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1" name="Google Shape;10551;p76"/>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2" name="Google Shape;10552;p76"/>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3" name="Google Shape;10553;p76"/>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4" name="Google Shape;10554;p76"/>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55" name="Google Shape;10555;p76"/>
          <p:cNvGrpSpPr/>
          <p:nvPr/>
        </p:nvGrpSpPr>
        <p:grpSpPr>
          <a:xfrm>
            <a:off x="6114308" y="1688916"/>
            <a:ext cx="422463" cy="472676"/>
            <a:chOff x="-17903225" y="2060800"/>
            <a:chExt cx="271750" cy="304050"/>
          </a:xfrm>
        </p:grpSpPr>
        <p:sp>
          <p:nvSpPr>
            <p:cNvPr id="10556" name="Google Shape;10556;p76"/>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7" name="Google Shape;10557;p76"/>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58" name="Google Shape;10558;p76"/>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59" name="Google Shape;10559;p76"/>
          <p:cNvGrpSpPr/>
          <p:nvPr/>
        </p:nvGrpSpPr>
        <p:grpSpPr>
          <a:xfrm>
            <a:off x="6088599" y="2274962"/>
            <a:ext cx="473881" cy="472676"/>
            <a:chOff x="-17918975" y="2435725"/>
            <a:chExt cx="304825" cy="304050"/>
          </a:xfrm>
        </p:grpSpPr>
        <p:sp>
          <p:nvSpPr>
            <p:cNvPr id="10560" name="Google Shape;10560;p76"/>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1" name="Google Shape;10561;p76"/>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2" name="Google Shape;10562;p76"/>
          <p:cNvGrpSpPr/>
          <p:nvPr/>
        </p:nvGrpSpPr>
        <p:grpSpPr>
          <a:xfrm>
            <a:off x="6117359" y="2852729"/>
            <a:ext cx="416361" cy="470228"/>
            <a:chOff x="-17899300" y="2810625"/>
            <a:chExt cx="267825" cy="302475"/>
          </a:xfrm>
        </p:grpSpPr>
        <p:sp>
          <p:nvSpPr>
            <p:cNvPr id="10563" name="Google Shape;10563;p76"/>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4" name="Google Shape;10564;p76"/>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5" name="Google Shape;10565;p76"/>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66" name="Google Shape;10566;p76"/>
          <p:cNvGrpSpPr/>
          <p:nvPr/>
        </p:nvGrpSpPr>
        <p:grpSpPr>
          <a:xfrm>
            <a:off x="2023212" y="3461166"/>
            <a:ext cx="472676" cy="442089"/>
            <a:chOff x="-16066500" y="2060800"/>
            <a:chExt cx="304050" cy="284375"/>
          </a:xfrm>
        </p:grpSpPr>
        <p:sp>
          <p:nvSpPr>
            <p:cNvPr id="10567" name="Google Shape;10567;p76"/>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8" name="Google Shape;10568;p76"/>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69" name="Google Shape;10569;p76"/>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0" name="Google Shape;10570;p76"/>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1" name="Google Shape;10571;p76"/>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572" name="Google Shape;10572;p76"/>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3" name="Google Shape;10573;p76"/>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4" name="Google Shape;10574;p76"/>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75" name="Google Shape;10575;p76"/>
          <p:cNvGrpSpPr/>
          <p:nvPr/>
        </p:nvGrpSpPr>
        <p:grpSpPr>
          <a:xfrm>
            <a:off x="7907919" y="2297751"/>
            <a:ext cx="368362" cy="419314"/>
            <a:chOff x="4995050" y="3245650"/>
            <a:chExt cx="236950" cy="269725"/>
          </a:xfrm>
        </p:grpSpPr>
        <p:sp>
          <p:nvSpPr>
            <p:cNvPr id="10576" name="Google Shape;10576;p76"/>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7" name="Google Shape;10577;p76"/>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78" name="Google Shape;10578;p76"/>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579" name="Google Shape;10579;p76"/>
            <p:cNvGrpSpPr/>
            <p:nvPr/>
          </p:nvGrpSpPr>
          <p:grpSpPr>
            <a:xfrm>
              <a:off x="4995050" y="3245650"/>
              <a:ext cx="236950" cy="269725"/>
              <a:chOff x="4995050" y="3245650"/>
              <a:chExt cx="236950" cy="269725"/>
            </a:xfrm>
          </p:grpSpPr>
          <p:sp>
            <p:nvSpPr>
              <p:cNvPr id="10580" name="Google Shape;10580;p76"/>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1" name="Google Shape;10581;p76"/>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grpSp>
        <p:nvGrpSpPr>
          <p:cNvPr id="10582" name="Google Shape;10582;p76"/>
          <p:cNvGrpSpPr/>
          <p:nvPr/>
        </p:nvGrpSpPr>
        <p:grpSpPr>
          <a:xfrm>
            <a:off x="5507712" y="1689744"/>
            <a:ext cx="483749" cy="481292"/>
            <a:chOff x="4724650" y="2885700"/>
            <a:chExt cx="270750" cy="269375"/>
          </a:xfrm>
        </p:grpSpPr>
        <p:sp>
          <p:nvSpPr>
            <p:cNvPr id="10583" name="Google Shape;10583;p76"/>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4" name="Google Shape;10584;p76"/>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5" name="Google Shape;10585;p76"/>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6" name="Google Shape;10586;p76"/>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7" name="Google Shape;10587;p76"/>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8" name="Google Shape;10588;p76"/>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89" name="Google Shape;10589;p76"/>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590" name="Google Shape;10590;p76"/>
          <p:cNvGrpSpPr/>
          <p:nvPr/>
        </p:nvGrpSpPr>
        <p:grpSpPr>
          <a:xfrm>
            <a:off x="4374817" y="1683870"/>
            <a:ext cx="389425" cy="467822"/>
            <a:chOff x="4459350" y="2882125"/>
            <a:chExt cx="228375" cy="274350"/>
          </a:xfrm>
        </p:grpSpPr>
        <p:sp>
          <p:nvSpPr>
            <p:cNvPr id="10591" name="Google Shape;10591;p76"/>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2" name="Google Shape;10592;p76"/>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3" name="Google Shape;10593;p76"/>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4" name="Google Shape;10594;p76"/>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595" name="Google Shape;10595;p76"/>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596" name="Google Shape;10596;p76"/>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597" name="Google Shape;10597;p76"/>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Nature Icons</a:t>
            </a:r>
            <a:endParaRPr lang="en-GB"/>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601"/>
        <p:cNvGrpSpPr/>
        <p:nvPr/>
      </p:nvGrpSpPr>
      <p:grpSpPr>
        <a:xfrm>
          <a:off x="0" y="0"/>
          <a:ext cx="0" cy="0"/>
          <a:chOff x="0" y="0"/>
          <a:chExt cx="0" cy="0"/>
        </a:xfrm>
      </p:grpSpPr>
      <p:sp>
        <p:nvSpPr>
          <p:cNvPr id="10602" name="Google Shape;10602;p77"/>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panose="020B0604020202020204"/>
              <a:buNone/>
            </a:pPr>
            <a:r>
              <a:rPr lang="en-GB">
                <a:solidFill>
                  <a:srgbClr val="FFFFFF"/>
                </a:solidFill>
                <a:latin typeface="Arial" panose="020B0604020202020204"/>
                <a:ea typeface="Arial" panose="020B0604020202020204"/>
                <a:cs typeface="Arial" panose="020B0604020202020204"/>
                <a:sym typeface="Arial" panose="020B0604020202020204"/>
              </a:rPr>
              <a:t>SEO &amp; Marketing Icons</a:t>
            </a:r>
            <a:endParaRPr>
              <a:solidFill>
                <a:srgbClr val="FFFFFF"/>
              </a:solidFill>
              <a:latin typeface="Arial" panose="020B0604020202020204"/>
              <a:ea typeface="Arial" panose="020B0604020202020204"/>
              <a:cs typeface="Arial" panose="020B0604020202020204"/>
              <a:sym typeface="Arial" panose="020B0604020202020204"/>
            </a:endParaRPr>
          </a:p>
        </p:txBody>
      </p:sp>
      <p:sp>
        <p:nvSpPr>
          <p:cNvPr id="10603" name="Google Shape;10603;p77"/>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04" name="Google Shape;10604;p77"/>
          <p:cNvGrpSpPr/>
          <p:nvPr/>
        </p:nvGrpSpPr>
        <p:grpSpPr>
          <a:xfrm>
            <a:off x="835580" y="2140412"/>
            <a:ext cx="426462" cy="420796"/>
            <a:chOff x="-6713450" y="2397900"/>
            <a:chExt cx="295375" cy="291450"/>
          </a:xfrm>
        </p:grpSpPr>
        <p:sp>
          <p:nvSpPr>
            <p:cNvPr id="10605" name="Google Shape;10605;p77"/>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06" name="Google Shape;10606;p77"/>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07" name="Google Shape;10607;p77"/>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08" name="Google Shape;10608;p77"/>
          <p:cNvGrpSpPr/>
          <p:nvPr/>
        </p:nvGrpSpPr>
        <p:grpSpPr>
          <a:xfrm>
            <a:off x="3540341" y="1631401"/>
            <a:ext cx="423069" cy="420507"/>
            <a:chOff x="-4932650" y="2046625"/>
            <a:chExt cx="293025" cy="291250"/>
          </a:xfrm>
        </p:grpSpPr>
        <p:sp>
          <p:nvSpPr>
            <p:cNvPr id="10609" name="Google Shape;10609;p77"/>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0" name="Google Shape;10610;p77"/>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11" name="Google Shape;10611;p77"/>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12" name="Google Shape;10612;p77"/>
          <p:cNvGrpSpPr/>
          <p:nvPr/>
        </p:nvGrpSpPr>
        <p:grpSpPr>
          <a:xfrm>
            <a:off x="3552272" y="2660957"/>
            <a:ext cx="423069" cy="420796"/>
            <a:chOff x="-4931075" y="2765725"/>
            <a:chExt cx="293025" cy="291450"/>
          </a:xfrm>
        </p:grpSpPr>
        <p:sp>
          <p:nvSpPr>
            <p:cNvPr id="10613" name="Google Shape;10613;p77"/>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4" name="Google Shape;10614;p77"/>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5" name="Google Shape;10615;p77"/>
          <p:cNvGrpSpPr/>
          <p:nvPr/>
        </p:nvGrpSpPr>
        <p:grpSpPr>
          <a:xfrm>
            <a:off x="6257840" y="1656289"/>
            <a:ext cx="420796" cy="370732"/>
            <a:chOff x="-3137650" y="2067900"/>
            <a:chExt cx="291450" cy="256775"/>
          </a:xfrm>
        </p:grpSpPr>
        <p:sp>
          <p:nvSpPr>
            <p:cNvPr id="10616" name="Google Shape;10616;p77"/>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7" name="Google Shape;10617;p77"/>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18" name="Google Shape;10618;p77"/>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19" name="Google Shape;10619;p77"/>
          <p:cNvGrpSpPr/>
          <p:nvPr/>
        </p:nvGrpSpPr>
        <p:grpSpPr>
          <a:xfrm>
            <a:off x="6257840" y="2139926"/>
            <a:ext cx="420796" cy="421770"/>
            <a:chOff x="-3137650" y="2408950"/>
            <a:chExt cx="291450" cy="292125"/>
          </a:xfrm>
        </p:grpSpPr>
        <p:sp>
          <p:nvSpPr>
            <p:cNvPr id="10620" name="Google Shape;10620;p77"/>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1" name="Google Shape;10621;p77"/>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2" name="Google Shape;10622;p77"/>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3" name="Google Shape;10623;p77"/>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4" name="Google Shape;10624;p77"/>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25" name="Google Shape;10625;p77"/>
          <p:cNvGrpSpPr/>
          <p:nvPr/>
        </p:nvGrpSpPr>
        <p:grpSpPr>
          <a:xfrm>
            <a:off x="6269771" y="2685412"/>
            <a:ext cx="420796" cy="371887"/>
            <a:chOff x="-3137650" y="2787000"/>
            <a:chExt cx="291450" cy="257575"/>
          </a:xfrm>
        </p:grpSpPr>
        <p:sp>
          <p:nvSpPr>
            <p:cNvPr id="10626" name="Google Shape;10626;p77"/>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7" name="Google Shape;10627;p77"/>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8" name="Google Shape;10628;p77"/>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29" name="Google Shape;10629;p77"/>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0" name="Google Shape;10630;p77"/>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1" name="Google Shape;10631;p77"/>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2" name="Google Shape;10632;p77"/>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3" name="Google Shape;10633;p77"/>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634" name="Google Shape;10634;p77"/>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5" name="Google Shape;10635;p77"/>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6" name="Google Shape;10636;p77"/>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637" name="Google Shape;10637;p77"/>
          <p:cNvGrpSpPr/>
          <p:nvPr/>
        </p:nvGrpSpPr>
        <p:grpSpPr>
          <a:xfrm>
            <a:off x="1387948" y="2660397"/>
            <a:ext cx="421914" cy="421914"/>
            <a:chOff x="-6354300" y="2757075"/>
            <a:chExt cx="292225" cy="292225"/>
          </a:xfrm>
        </p:grpSpPr>
        <p:sp>
          <p:nvSpPr>
            <p:cNvPr id="10638" name="Google Shape;10638;p77"/>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39" name="Google Shape;10639;p77"/>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0" name="Google Shape;10640;p77"/>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1" name="Google Shape;10641;p77"/>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2" name="Google Shape;10642;p77"/>
          <p:cNvGrpSpPr/>
          <p:nvPr/>
        </p:nvGrpSpPr>
        <p:grpSpPr>
          <a:xfrm>
            <a:off x="4081951" y="1629560"/>
            <a:ext cx="424188" cy="424188"/>
            <a:chOff x="-4573475" y="2045850"/>
            <a:chExt cx="293800" cy="293800"/>
          </a:xfrm>
        </p:grpSpPr>
        <p:sp>
          <p:nvSpPr>
            <p:cNvPr id="10643" name="Google Shape;10643;p77"/>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4" name="Google Shape;10644;p77"/>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5" name="Google Shape;10645;p77"/>
          <p:cNvGrpSpPr/>
          <p:nvPr/>
        </p:nvGrpSpPr>
        <p:grpSpPr>
          <a:xfrm>
            <a:off x="4081374" y="2138699"/>
            <a:ext cx="425343" cy="424225"/>
            <a:chOff x="-4570325" y="2405775"/>
            <a:chExt cx="294600" cy="293825"/>
          </a:xfrm>
        </p:grpSpPr>
        <p:sp>
          <p:nvSpPr>
            <p:cNvPr id="10646" name="Google Shape;10646;p77"/>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47" name="Google Shape;10647;p77"/>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48" name="Google Shape;10648;p77"/>
          <p:cNvGrpSpPr/>
          <p:nvPr/>
        </p:nvGrpSpPr>
        <p:grpSpPr>
          <a:xfrm>
            <a:off x="4094442" y="2659838"/>
            <a:ext cx="423069" cy="423033"/>
            <a:chOff x="-4572700" y="2764950"/>
            <a:chExt cx="293025" cy="293000"/>
          </a:xfrm>
        </p:grpSpPr>
        <p:sp>
          <p:nvSpPr>
            <p:cNvPr id="10649" name="Google Shape;10649;p77"/>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0" name="Google Shape;10650;p77"/>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1" name="Google Shape;10651;p77"/>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2" name="Google Shape;10652;p77"/>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3" name="Google Shape;10653;p77"/>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4" name="Google Shape;10654;p77"/>
          <p:cNvGrpSpPr/>
          <p:nvPr/>
        </p:nvGrpSpPr>
        <p:grpSpPr>
          <a:xfrm>
            <a:off x="6813205" y="1631239"/>
            <a:ext cx="414840" cy="420832"/>
            <a:chOff x="-2777700" y="2049775"/>
            <a:chExt cx="287325" cy="291475"/>
          </a:xfrm>
        </p:grpSpPr>
        <p:sp>
          <p:nvSpPr>
            <p:cNvPr id="10655" name="Google Shape;10655;p77"/>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6" name="Google Shape;10656;p77"/>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57" name="Google Shape;10657;p77"/>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58" name="Google Shape;10658;p77"/>
          <p:cNvGrpSpPr/>
          <p:nvPr/>
        </p:nvGrpSpPr>
        <p:grpSpPr>
          <a:xfrm>
            <a:off x="6809667" y="2140431"/>
            <a:ext cx="421914" cy="420759"/>
            <a:chOff x="-2571737" y="2403625"/>
            <a:chExt cx="292225" cy="291425"/>
          </a:xfrm>
        </p:grpSpPr>
        <p:sp>
          <p:nvSpPr>
            <p:cNvPr id="10659" name="Google Shape;10659;p77"/>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0" name="Google Shape;10660;p77"/>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1" name="Google Shape;10661;p77"/>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2" name="Google Shape;10662;p77"/>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3" name="Google Shape;10663;p77"/>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4" name="Google Shape;10664;p77"/>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5" name="Google Shape;10665;p77"/>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66" name="Google Shape;10666;p77"/>
          <p:cNvGrpSpPr/>
          <p:nvPr/>
        </p:nvGrpSpPr>
        <p:grpSpPr>
          <a:xfrm>
            <a:off x="6809667" y="2661534"/>
            <a:ext cx="421914" cy="419640"/>
            <a:chOff x="-2571737" y="2764550"/>
            <a:chExt cx="292225" cy="290650"/>
          </a:xfrm>
        </p:grpSpPr>
        <p:sp>
          <p:nvSpPr>
            <p:cNvPr id="10667" name="Google Shape;10667;p77"/>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8" name="Google Shape;10668;p77"/>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69" name="Google Shape;10669;p77"/>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70" name="Google Shape;10670;p77"/>
          <p:cNvGrpSpPr/>
          <p:nvPr/>
        </p:nvGrpSpPr>
        <p:grpSpPr>
          <a:xfrm>
            <a:off x="3009168" y="3230538"/>
            <a:ext cx="421914" cy="423864"/>
            <a:chOff x="-1333975" y="2365850"/>
            <a:chExt cx="292225" cy="293575"/>
          </a:xfrm>
        </p:grpSpPr>
        <p:sp>
          <p:nvSpPr>
            <p:cNvPr id="10671" name="Google Shape;10671;p77"/>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2" name="Google Shape;10672;p77"/>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3" name="Google Shape;10673;p77"/>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4" name="Google Shape;10674;p77"/>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5" name="Google Shape;10675;p77"/>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6" name="Google Shape;10676;p77"/>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7" name="Google Shape;10677;p77"/>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78" name="Google Shape;10678;p77"/>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79" name="Google Shape;10679;p77"/>
          <p:cNvGrpSpPr/>
          <p:nvPr/>
        </p:nvGrpSpPr>
        <p:grpSpPr>
          <a:xfrm>
            <a:off x="1942643" y="2660397"/>
            <a:ext cx="398020" cy="421914"/>
            <a:chOff x="-5995925" y="2757850"/>
            <a:chExt cx="275675" cy="292225"/>
          </a:xfrm>
        </p:grpSpPr>
        <p:sp>
          <p:nvSpPr>
            <p:cNvPr id="10680" name="Google Shape;10680;p77"/>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1" name="Google Shape;10681;p77"/>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2" name="Google Shape;10682;p77"/>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3" name="Google Shape;10683;p77"/>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4" name="Google Shape;10684;p77"/>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5" name="Google Shape;10685;p77"/>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6" name="Google Shape;10686;p77"/>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7" name="Google Shape;10687;p77"/>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88" name="Google Shape;10688;p77"/>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89" name="Google Shape;10689;p77"/>
          <p:cNvGrpSpPr/>
          <p:nvPr/>
        </p:nvGrpSpPr>
        <p:grpSpPr>
          <a:xfrm>
            <a:off x="4622930" y="1631816"/>
            <a:ext cx="421951" cy="419677"/>
            <a:chOff x="-4211975" y="2046625"/>
            <a:chExt cx="292250" cy="290675"/>
          </a:xfrm>
        </p:grpSpPr>
        <p:sp>
          <p:nvSpPr>
            <p:cNvPr id="10690" name="Google Shape;10690;p77"/>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1" name="Google Shape;10691;p77"/>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92" name="Google Shape;10692;p77"/>
          <p:cNvGrpSpPr/>
          <p:nvPr/>
        </p:nvGrpSpPr>
        <p:grpSpPr>
          <a:xfrm>
            <a:off x="4672976" y="2138699"/>
            <a:ext cx="321859" cy="424225"/>
            <a:chOff x="-4178875" y="2405775"/>
            <a:chExt cx="222925" cy="293825"/>
          </a:xfrm>
        </p:grpSpPr>
        <p:sp>
          <p:nvSpPr>
            <p:cNvPr id="10693" name="Google Shape;10693;p77"/>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4" name="Google Shape;10694;p77"/>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5" name="Google Shape;10695;p77"/>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696" name="Google Shape;10696;p77"/>
          <p:cNvGrpSpPr/>
          <p:nvPr/>
        </p:nvGrpSpPr>
        <p:grpSpPr>
          <a:xfrm>
            <a:off x="4635439" y="2673483"/>
            <a:ext cx="420796" cy="395746"/>
            <a:chOff x="-4211975" y="2783850"/>
            <a:chExt cx="291450" cy="274100"/>
          </a:xfrm>
        </p:grpSpPr>
        <p:sp>
          <p:nvSpPr>
            <p:cNvPr id="10697" name="Google Shape;10697;p77"/>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8" name="Google Shape;10698;p77"/>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99" name="Google Shape;10699;p77"/>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00" name="Google Shape;10700;p77"/>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01" name="Google Shape;10701;p77"/>
          <p:cNvGrpSpPr/>
          <p:nvPr/>
        </p:nvGrpSpPr>
        <p:grpSpPr>
          <a:xfrm>
            <a:off x="7340368" y="2140413"/>
            <a:ext cx="420796" cy="420796"/>
            <a:chOff x="-2419325" y="2408150"/>
            <a:chExt cx="291450" cy="291450"/>
          </a:xfrm>
        </p:grpSpPr>
        <p:sp>
          <p:nvSpPr>
            <p:cNvPr id="10702" name="Google Shape;10702;p77"/>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3" name="Google Shape;10703;p77"/>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4" name="Google Shape;10704;p77"/>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5" name="Google Shape;10705;p77"/>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6" name="Google Shape;10706;p77"/>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7" name="Google Shape;10707;p77"/>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08" name="Google Shape;10708;p77"/>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09" name="Google Shape;10709;p77"/>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10" name="Google Shape;10710;p77"/>
          <p:cNvGrpSpPr/>
          <p:nvPr/>
        </p:nvGrpSpPr>
        <p:grpSpPr>
          <a:xfrm>
            <a:off x="4661893" y="3231514"/>
            <a:ext cx="420796" cy="421914"/>
            <a:chOff x="-1333200" y="2770450"/>
            <a:chExt cx="291450" cy="292225"/>
          </a:xfrm>
        </p:grpSpPr>
        <p:sp>
          <p:nvSpPr>
            <p:cNvPr id="10711" name="Google Shape;10711;p77"/>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2" name="Google Shape;10712;p77"/>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3" name="Google Shape;10713;p77"/>
          <p:cNvGrpSpPr/>
          <p:nvPr/>
        </p:nvGrpSpPr>
        <p:grpSpPr>
          <a:xfrm>
            <a:off x="2458506" y="1631256"/>
            <a:ext cx="423069" cy="420796"/>
            <a:chOff x="-5635200" y="2037975"/>
            <a:chExt cx="293025" cy="291450"/>
          </a:xfrm>
        </p:grpSpPr>
        <p:sp>
          <p:nvSpPr>
            <p:cNvPr id="10714" name="Google Shape;10714;p77"/>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5" name="Google Shape;10715;p77"/>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16" name="Google Shape;10716;p77"/>
          <p:cNvGrpSpPr/>
          <p:nvPr/>
        </p:nvGrpSpPr>
        <p:grpSpPr>
          <a:xfrm>
            <a:off x="2456792" y="2140412"/>
            <a:ext cx="426499" cy="420796"/>
            <a:chOff x="-5637575" y="2397900"/>
            <a:chExt cx="295400" cy="291450"/>
          </a:xfrm>
        </p:grpSpPr>
        <p:sp>
          <p:nvSpPr>
            <p:cNvPr id="10717" name="Google Shape;10717;p77"/>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8" name="Google Shape;10718;p77"/>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19" name="Google Shape;10719;p77"/>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0" name="Google Shape;10720;p77"/>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21" name="Google Shape;10721;p77"/>
          <p:cNvGrpSpPr/>
          <p:nvPr/>
        </p:nvGrpSpPr>
        <p:grpSpPr>
          <a:xfrm>
            <a:off x="2470455" y="2660397"/>
            <a:ext cx="423033" cy="421914"/>
            <a:chOff x="-5635975" y="2757075"/>
            <a:chExt cx="293000" cy="292225"/>
          </a:xfrm>
        </p:grpSpPr>
        <p:sp>
          <p:nvSpPr>
            <p:cNvPr id="10722" name="Google Shape;10722;p77"/>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3" name="Google Shape;10723;p77"/>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24" name="Google Shape;10724;p77"/>
          <p:cNvGrpSpPr/>
          <p:nvPr/>
        </p:nvGrpSpPr>
        <p:grpSpPr>
          <a:xfrm>
            <a:off x="5154391" y="1631256"/>
            <a:ext cx="423069" cy="420796"/>
            <a:chOff x="-3854375" y="2046625"/>
            <a:chExt cx="293025" cy="291450"/>
          </a:xfrm>
        </p:grpSpPr>
        <p:sp>
          <p:nvSpPr>
            <p:cNvPr id="10725" name="Google Shape;10725;p77"/>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6" name="Google Shape;10726;p77"/>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27" name="Google Shape;10727;p77"/>
          <p:cNvGrpSpPr/>
          <p:nvPr/>
        </p:nvGrpSpPr>
        <p:grpSpPr>
          <a:xfrm>
            <a:off x="5153254" y="2138717"/>
            <a:ext cx="425343" cy="424188"/>
            <a:chOff x="-3854375" y="2405000"/>
            <a:chExt cx="294600" cy="293800"/>
          </a:xfrm>
        </p:grpSpPr>
        <p:sp>
          <p:nvSpPr>
            <p:cNvPr id="10728" name="Google Shape;10728;p77"/>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29" name="Google Shape;10729;p77"/>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30" name="Google Shape;10730;p77"/>
          <p:cNvGrpSpPr/>
          <p:nvPr/>
        </p:nvGrpSpPr>
        <p:grpSpPr>
          <a:xfrm>
            <a:off x="5167459" y="2659838"/>
            <a:ext cx="420796" cy="423033"/>
            <a:chOff x="-3852025" y="2764950"/>
            <a:chExt cx="291450" cy="293000"/>
          </a:xfrm>
        </p:grpSpPr>
        <p:sp>
          <p:nvSpPr>
            <p:cNvPr id="10731" name="Google Shape;10731;p77"/>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2" name="Google Shape;10732;p77"/>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33" name="Google Shape;10733;p77"/>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4" name="Google Shape;10734;p77"/>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35" name="Google Shape;10735;p77"/>
          <p:cNvGrpSpPr/>
          <p:nvPr/>
        </p:nvGrpSpPr>
        <p:grpSpPr>
          <a:xfrm>
            <a:off x="7890048" y="2660398"/>
            <a:ext cx="420796" cy="421914"/>
            <a:chOff x="-2060175" y="2768875"/>
            <a:chExt cx="291450" cy="292225"/>
          </a:xfrm>
        </p:grpSpPr>
        <p:sp>
          <p:nvSpPr>
            <p:cNvPr id="10736" name="Google Shape;10736;p77"/>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37" name="Google Shape;10737;p77"/>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38" name="Google Shape;10738;p77"/>
          <p:cNvGrpSpPr/>
          <p:nvPr/>
        </p:nvGrpSpPr>
        <p:grpSpPr>
          <a:xfrm>
            <a:off x="1903657" y="3232071"/>
            <a:ext cx="421914" cy="420796"/>
            <a:chOff x="-937025" y="2064750"/>
            <a:chExt cx="292225" cy="291450"/>
          </a:xfrm>
        </p:grpSpPr>
        <p:sp>
          <p:nvSpPr>
            <p:cNvPr id="10739" name="Google Shape;10739;p77"/>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0" name="Google Shape;10740;p77"/>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1" name="Google Shape;10741;p77"/>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42" name="Google Shape;10742;p77"/>
          <p:cNvGrpSpPr/>
          <p:nvPr/>
        </p:nvGrpSpPr>
        <p:grpSpPr>
          <a:xfrm>
            <a:off x="3006820" y="1630697"/>
            <a:ext cx="421951" cy="421914"/>
            <a:chOff x="-5276050" y="2037975"/>
            <a:chExt cx="292250" cy="292225"/>
          </a:xfrm>
        </p:grpSpPr>
        <p:sp>
          <p:nvSpPr>
            <p:cNvPr id="10743" name="Google Shape;10743;p77"/>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4" name="Google Shape;10744;p77"/>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5" name="Google Shape;10745;p77"/>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46" name="Google Shape;10746;p77"/>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47" name="Google Shape;10747;p77"/>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48" name="Google Shape;10748;p77"/>
          <p:cNvGrpSpPr/>
          <p:nvPr/>
        </p:nvGrpSpPr>
        <p:grpSpPr>
          <a:xfrm>
            <a:off x="5765634" y="1631256"/>
            <a:ext cx="324133" cy="420796"/>
            <a:chOff x="-3462150" y="2046625"/>
            <a:chExt cx="224500" cy="291450"/>
          </a:xfrm>
        </p:grpSpPr>
        <p:sp>
          <p:nvSpPr>
            <p:cNvPr id="10749" name="Google Shape;10749;p77"/>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0" name="Google Shape;10750;p77"/>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1" name="Google Shape;10751;p77"/>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2" name="Google Shape;10752;p77"/>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3" name="Google Shape;10753;p77"/>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4" name="Google Shape;10754;p77"/>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5" name="Google Shape;10755;p77"/>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56" name="Google Shape;10756;p77"/>
          <p:cNvGrpSpPr/>
          <p:nvPr/>
        </p:nvGrpSpPr>
        <p:grpSpPr>
          <a:xfrm>
            <a:off x="5741197" y="2139276"/>
            <a:ext cx="373006" cy="423069"/>
            <a:chOff x="-3478675" y="2405775"/>
            <a:chExt cx="258350" cy="293025"/>
          </a:xfrm>
        </p:grpSpPr>
        <p:sp>
          <p:nvSpPr>
            <p:cNvPr id="10757" name="Google Shape;10757;p77"/>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8" name="Google Shape;10758;p77"/>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59" name="Google Shape;10759;p77"/>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0" name="Google Shape;10760;p77"/>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61" name="Google Shape;10761;p77"/>
          <p:cNvGrpSpPr/>
          <p:nvPr/>
        </p:nvGrpSpPr>
        <p:grpSpPr>
          <a:xfrm>
            <a:off x="5803715" y="2660398"/>
            <a:ext cx="271831" cy="421914"/>
            <a:chOff x="-3443250" y="2765725"/>
            <a:chExt cx="188275" cy="292225"/>
          </a:xfrm>
        </p:grpSpPr>
        <p:sp>
          <p:nvSpPr>
            <p:cNvPr id="10762" name="Google Shape;10762;p77"/>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3" name="Google Shape;10763;p77"/>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4" name="Google Shape;10764;p77"/>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5" name="Google Shape;10765;p77"/>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66" name="Google Shape;10766;p77"/>
          <p:cNvGrpSpPr/>
          <p:nvPr/>
        </p:nvGrpSpPr>
        <p:grpSpPr>
          <a:xfrm>
            <a:off x="832612" y="3230934"/>
            <a:ext cx="371887" cy="423069"/>
            <a:chOff x="-1684475" y="2049000"/>
            <a:chExt cx="257575" cy="293025"/>
          </a:xfrm>
        </p:grpSpPr>
        <p:sp>
          <p:nvSpPr>
            <p:cNvPr id="10767" name="Google Shape;10767;p77"/>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8" name="Google Shape;10768;p77"/>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69" name="Google Shape;10769;p77"/>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0" name="Google Shape;10770;p77"/>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771" name="Google Shape;10771;p77"/>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772" name="Google Shape;10772;p77"/>
          <p:cNvGrpSpPr/>
          <p:nvPr/>
        </p:nvGrpSpPr>
        <p:grpSpPr>
          <a:xfrm>
            <a:off x="4122504" y="3231514"/>
            <a:ext cx="420796" cy="421914"/>
            <a:chOff x="-1700225" y="2768875"/>
            <a:chExt cx="291450" cy="292225"/>
          </a:xfrm>
        </p:grpSpPr>
        <p:sp>
          <p:nvSpPr>
            <p:cNvPr id="10773" name="Google Shape;10773;p77"/>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4" name="Google Shape;10774;p77"/>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5" name="Google Shape;10775;p77"/>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6" name="Google Shape;10776;p77"/>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7" name="Google Shape;10777;p77"/>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78" name="Google Shape;10778;p77"/>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79" name="Google Shape;10779;p77"/>
          <p:cNvGrpSpPr/>
          <p:nvPr/>
        </p:nvGrpSpPr>
        <p:grpSpPr>
          <a:xfrm>
            <a:off x="3590852" y="3230935"/>
            <a:ext cx="371887" cy="423069"/>
            <a:chOff x="-919700" y="2420750"/>
            <a:chExt cx="257575" cy="293025"/>
          </a:xfrm>
        </p:grpSpPr>
        <p:sp>
          <p:nvSpPr>
            <p:cNvPr id="10780" name="Google Shape;10780;p77"/>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1" name="Google Shape;10781;p77"/>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2" name="Google Shape;10782;p77"/>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3" name="Google Shape;10783;p77"/>
          <p:cNvGrpSpPr/>
          <p:nvPr/>
        </p:nvGrpSpPr>
        <p:grpSpPr>
          <a:xfrm>
            <a:off x="1926044" y="1645950"/>
            <a:ext cx="409531" cy="410617"/>
            <a:chOff x="6679825" y="2693700"/>
            <a:chExt cx="257875" cy="258575"/>
          </a:xfrm>
        </p:grpSpPr>
        <p:sp>
          <p:nvSpPr>
            <p:cNvPr id="10784" name="Google Shape;10784;p77"/>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5" name="Google Shape;10785;p77"/>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6" name="Google Shape;10786;p77"/>
          <p:cNvGrpSpPr/>
          <p:nvPr/>
        </p:nvGrpSpPr>
        <p:grpSpPr>
          <a:xfrm>
            <a:off x="1915618" y="2142110"/>
            <a:ext cx="420531" cy="417262"/>
            <a:chOff x="6790450" y="3119050"/>
            <a:chExt cx="262750" cy="260675"/>
          </a:xfrm>
        </p:grpSpPr>
        <p:sp>
          <p:nvSpPr>
            <p:cNvPr id="10787" name="Google Shape;10787;p77"/>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88" name="Google Shape;10788;p77"/>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89" name="Google Shape;10789;p77"/>
          <p:cNvGrpSpPr/>
          <p:nvPr/>
        </p:nvGrpSpPr>
        <p:grpSpPr>
          <a:xfrm>
            <a:off x="6542730" y="3755436"/>
            <a:ext cx="358093" cy="407391"/>
            <a:chOff x="7660859" y="2571753"/>
            <a:chExt cx="366561" cy="417024"/>
          </a:xfrm>
        </p:grpSpPr>
        <p:sp>
          <p:nvSpPr>
            <p:cNvPr id="10790" name="Google Shape;10790;p77"/>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1" name="Google Shape;10791;p77"/>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2" name="Google Shape;10792;p77"/>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3" name="Google Shape;10793;p77"/>
          <p:cNvGrpSpPr/>
          <p:nvPr/>
        </p:nvGrpSpPr>
        <p:grpSpPr>
          <a:xfrm>
            <a:off x="4077412" y="3755436"/>
            <a:ext cx="407391" cy="407391"/>
            <a:chOff x="5566722" y="2571753"/>
            <a:chExt cx="417024" cy="417024"/>
          </a:xfrm>
        </p:grpSpPr>
        <p:sp>
          <p:nvSpPr>
            <p:cNvPr id="10794" name="Google Shape;10794;p77"/>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5" name="Google Shape;10795;p77"/>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796" name="Google Shape;10796;p77"/>
          <p:cNvGrpSpPr/>
          <p:nvPr/>
        </p:nvGrpSpPr>
        <p:grpSpPr>
          <a:xfrm>
            <a:off x="4693744" y="3857692"/>
            <a:ext cx="407381" cy="202880"/>
            <a:chOff x="6090251" y="2676413"/>
            <a:chExt cx="417014" cy="207677"/>
          </a:xfrm>
        </p:grpSpPr>
        <p:sp>
          <p:nvSpPr>
            <p:cNvPr id="10797" name="Google Shape;10797;p77"/>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8" name="Google Shape;10798;p77"/>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799" name="Google Shape;10799;p77"/>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0" name="Google Shape;10800;p77"/>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1" name="Google Shape;10801;p77"/>
          <p:cNvGrpSpPr/>
          <p:nvPr/>
        </p:nvGrpSpPr>
        <p:grpSpPr>
          <a:xfrm>
            <a:off x="5926398" y="3755436"/>
            <a:ext cx="407391" cy="407391"/>
            <a:chOff x="7137330" y="2571753"/>
            <a:chExt cx="417024" cy="417024"/>
          </a:xfrm>
        </p:grpSpPr>
        <p:sp>
          <p:nvSpPr>
            <p:cNvPr id="10802" name="Google Shape;10802;p77"/>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3" name="Google Shape;10803;p77"/>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4" name="Google Shape;10804;p77"/>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05" name="Google Shape;10805;p77"/>
          <p:cNvGrpSpPr/>
          <p:nvPr/>
        </p:nvGrpSpPr>
        <p:grpSpPr>
          <a:xfrm>
            <a:off x="5310066" y="3755436"/>
            <a:ext cx="407391" cy="407391"/>
            <a:chOff x="6613801" y="2571753"/>
            <a:chExt cx="417024" cy="417024"/>
          </a:xfrm>
        </p:grpSpPr>
        <p:sp>
          <p:nvSpPr>
            <p:cNvPr id="10806" name="Google Shape;10806;p77"/>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7" name="Google Shape;10807;p77"/>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8" name="Google Shape;10808;p77"/>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09" name="Google Shape;10809;p77"/>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0" name="Google Shape;10810;p77"/>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1" name="Google Shape;10811;p77"/>
          <p:cNvGrpSpPr/>
          <p:nvPr/>
        </p:nvGrpSpPr>
        <p:grpSpPr>
          <a:xfrm>
            <a:off x="7896740" y="3238780"/>
            <a:ext cx="407411" cy="407411"/>
            <a:chOff x="2964567" y="2571753"/>
            <a:chExt cx="417045" cy="417045"/>
          </a:xfrm>
        </p:grpSpPr>
        <p:sp>
          <p:nvSpPr>
            <p:cNvPr id="10812" name="Google Shape;10812;p77"/>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3" name="Google Shape;10813;p77"/>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4" name="Google Shape;10814;p77"/>
          <p:cNvGrpSpPr/>
          <p:nvPr/>
        </p:nvGrpSpPr>
        <p:grpSpPr>
          <a:xfrm>
            <a:off x="1612062" y="3815897"/>
            <a:ext cx="407391" cy="286470"/>
            <a:chOff x="3476576" y="2633631"/>
            <a:chExt cx="417024" cy="293244"/>
          </a:xfrm>
        </p:grpSpPr>
        <p:sp>
          <p:nvSpPr>
            <p:cNvPr id="10815" name="Google Shape;10815;p77"/>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6" name="Google Shape;10816;p77"/>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17" name="Google Shape;10817;p77"/>
          <p:cNvGrpSpPr/>
          <p:nvPr/>
        </p:nvGrpSpPr>
        <p:grpSpPr>
          <a:xfrm>
            <a:off x="2228394" y="3755508"/>
            <a:ext cx="407411" cy="407248"/>
            <a:chOff x="3988564" y="2571836"/>
            <a:chExt cx="417045" cy="416878"/>
          </a:xfrm>
        </p:grpSpPr>
        <p:sp>
          <p:nvSpPr>
            <p:cNvPr id="10818" name="Google Shape;10818;p77"/>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19" name="Google Shape;10819;p77"/>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0" name="Google Shape;10820;p77"/>
          <p:cNvGrpSpPr/>
          <p:nvPr/>
        </p:nvGrpSpPr>
        <p:grpSpPr>
          <a:xfrm>
            <a:off x="2844747" y="3755436"/>
            <a:ext cx="407391" cy="407391"/>
            <a:chOff x="4500573" y="2571753"/>
            <a:chExt cx="417024" cy="417024"/>
          </a:xfrm>
        </p:grpSpPr>
        <p:sp>
          <p:nvSpPr>
            <p:cNvPr id="10821" name="Google Shape;10821;p77"/>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2" name="Google Shape;10822;p77"/>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23" name="Google Shape;10823;p77"/>
          <p:cNvGrpSpPr/>
          <p:nvPr/>
        </p:nvGrpSpPr>
        <p:grpSpPr>
          <a:xfrm>
            <a:off x="3461079" y="3755436"/>
            <a:ext cx="407391" cy="407391"/>
            <a:chOff x="5012603" y="2571753"/>
            <a:chExt cx="417024" cy="417024"/>
          </a:xfrm>
        </p:grpSpPr>
        <p:sp>
          <p:nvSpPr>
            <p:cNvPr id="10824" name="Google Shape;10824;p77"/>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5" name="Google Shape;10825;p77"/>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26" name="Google Shape;10826;p77"/>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27" name="Google Shape;10827;p77"/>
          <p:cNvGrpSpPr/>
          <p:nvPr/>
        </p:nvGrpSpPr>
        <p:grpSpPr>
          <a:xfrm>
            <a:off x="5721826" y="3238790"/>
            <a:ext cx="407432" cy="407391"/>
            <a:chOff x="812101" y="2571761"/>
            <a:chExt cx="417066" cy="417024"/>
          </a:xfrm>
        </p:grpSpPr>
        <p:sp>
          <p:nvSpPr>
            <p:cNvPr id="10828" name="Google Shape;10828;p77"/>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29" name="Google Shape;10829;p77"/>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0" name="Google Shape;10830;p77"/>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1" name="Google Shape;10831;p77"/>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32" name="Google Shape;10832;p77"/>
          <p:cNvGrpSpPr/>
          <p:nvPr/>
        </p:nvGrpSpPr>
        <p:grpSpPr>
          <a:xfrm>
            <a:off x="6242420" y="3238790"/>
            <a:ext cx="407391" cy="407391"/>
            <a:chOff x="1323129" y="2571761"/>
            <a:chExt cx="417024" cy="417024"/>
          </a:xfrm>
        </p:grpSpPr>
        <p:sp>
          <p:nvSpPr>
            <p:cNvPr id="10833" name="Google Shape;10833;p77"/>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4" name="Google Shape;10834;p77"/>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5" name="Google Shape;10835;p77"/>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36" name="Google Shape;10836;p77"/>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0837" name="Google Shape;10837;p77"/>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nvGrpSpPr>
          <p:cNvPr id="10838" name="Google Shape;10838;p77"/>
          <p:cNvGrpSpPr/>
          <p:nvPr/>
        </p:nvGrpSpPr>
        <p:grpSpPr>
          <a:xfrm>
            <a:off x="7378895" y="3238843"/>
            <a:ext cx="408023" cy="407411"/>
            <a:chOff x="2344476" y="2571761"/>
            <a:chExt cx="417671" cy="417045"/>
          </a:xfrm>
        </p:grpSpPr>
        <p:sp>
          <p:nvSpPr>
            <p:cNvPr id="10839" name="Google Shape;10839;p77"/>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0" name="Google Shape;10840;p77"/>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0841" name="Google Shape;10841;p77"/>
          <p:cNvGrpSpPr/>
          <p:nvPr/>
        </p:nvGrpSpPr>
        <p:grpSpPr>
          <a:xfrm>
            <a:off x="7109755" y="3759535"/>
            <a:ext cx="399178" cy="399178"/>
            <a:chOff x="2038375" y="3798025"/>
            <a:chExt cx="841792" cy="841792"/>
          </a:xfrm>
        </p:grpSpPr>
        <p:sp>
          <p:nvSpPr>
            <p:cNvPr id="10842" name="Google Shape;10842;p77"/>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843" name="Google Shape;10843;p77"/>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p34"/>
          <p:cNvSpPr txBox="1">
            <a:spLocks noGrp="1"/>
          </p:cNvSpPr>
          <p:nvPr>
            <p:ph type="title"/>
          </p:nvPr>
        </p:nvSpPr>
        <p:spPr>
          <a:xfrm>
            <a:off x="684985" y="184688"/>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solidFill>
                  <a:schemeClr val="tx1"/>
                </a:solidFill>
                <a:sym typeface="Cousine" panose="02070409020205020404"/>
              </a:rPr>
              <a:t>Literature Review</a:t>
            </a:r>
            <a:endParaRPr lang="en-GB" dirty="0"/>
          </a:p>
        </p:txBody>
      </p:sp>
      <p:sp>
        <p:nvSpPr>
          <p:cNvPr id="371" name="Google Shape;371;p34"/>
          <p:cNvSpPr txBox="1">
            <a:spLocks noGrp="1"/>
          </p:cNvSpPr>
          <p:nvPr>
            <p:ph type="body" idx="4294967295"/>
          </p:nvPr>
        </p:nvSpPr>
        <p:spPr>
          <a:xfrm>
            <a:off x="720000" y="856504"/>
            <a:ext cx="7704000" cy="374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dirty="0">
                <a:sym typeface="+mn-ea"/>
              </a:rPr>
              <a:t>A lot of work has been used to design a cardiac diagnostic system for early identification using some clinical criteria.</a:t>
            </a:r>
            <a:endParaRPr lang="en-GB" dirty="0"/>
          </a:p>
        </p:txBody>
      </p:sp>
      <p:graphicFrame>
        <p:nvGraphicFramePr>
          <p:cNvPr id="372" name="Google Shape;372;p34"/>
          <p:cNvGraphicFramePr/>
          <p:nvPr/>
        </p:nvGraphicFramePr>
        <p:xfrm>
          <a:off x="720000" y="1457030"/>
          <a:ext cx="7704000" cy="3980175"/>
        </p:xfrm>
        <a:graphic>
          <a:graphicData uri="http://schemas.openxmlformats.org/drawingml/2006/table">
            <a:tbl>
              <a:tblPr>
                <a:noFill/>
                <a:tableStyleId>{151AAE09-C6B5-415E-804E-75A328A00477}</a:tableStyleId>
              </a:tblPr>
              <a:tblGrid>
                <a:gridCol w="2639450"/>
                <a:gridCol w="5064550"/>
              </a:tblGrid>
              <a:tr h="361525">
                <a:tc>
                  <a:txBody>
                    <a:bodyPr/>
                    <a:lstStyle/>
                    <a:p>
                      <a:pPr marL="0" lvl="0" indent="0" algn="l" rtl="0">
                        <a:spcBef>
                          <a:spcPts val="0"/>
                        </a:spcBef>
                        <a:spcAft>
                          <a:spcPts val="0"/>
                        </a:spcAft>
                        <a:buNone/>
                      </a:pPr>
                      <a:endParaRPr lang="en-US" sz="1000" b="1" dirty="0">
                        <a:solidFill>
                          <a:schemeClr val="lt1"/>
                        </a:solidFill>
                        <a:latin typeface="Cousine" panose="02070409020205020404"/>
                        <a:ea typeface="Cousine" panose="02070409020205020404"/>
                        <a:cs typeface="Cousine" panose="02070409020205020404"/>
                        <a:sym typeface="Cousine" panose="02070409020205020404"/>
                      </a:endParaRPr>
                    </a:p>
                    <a:p>
                      <a:pPr marL="0" lvl="0" indent="0" algn="l" rtl="0">
                        <a:spcBef>
                          <a:spcPts val="0"/>
                        </a:spcBef>
                        <a:spcAft>
                          <a:spcPts val="0"/>
                        </a:spcAft>
                        <a:buNone/>
                      </a:pPr>
                      <a:r>
                        <a:rPr lang="en-US" sz="1000" b="1" dirty="0">
                          <a:solidFill>
                            <a:schemeClr val="lt1"/>
                          </a:solidFill>
                          <a:latin typeface="Cousine" panose="02070409020205020404"/>
                          <a:ea typeface="Cousine" panose="02070409020205020404"/>
                          <a:cs typeface="Cousine" panose="02070409020205020404"/>
                          <a:sym typeface="Cousine" panose="02070409020205020404"/>
                        </a:rPr>
                        <a:t>I. “Heart Diseases Prediction using Deep Learning Neural Network Model”</a:t>
                      </a:r>
                      <a:endParaRPr lang="en-US" sz="1000" b="1" dirty="0">
                        <a:solidFill>
                          <a:schemeClr val="lt1"/>
                        </a:solidFill>
                        <a:latin typeface="Cousine" panose="02070409020205020404"/>
                        <a:ea typeface="Cousine" panose="02070409020205020404"/>
                        <a:cs typeface="Cousine" panose="02070409020205020404"/>
                        <a:sym typeface="Cousine" panose="02070409020205020404"/>
                      </a:endParaRPr>
                    </a:p>
                    <a:p>
                      <a:pPr marL="0" lvl="0" indent="0" algn="l" rtl="0">
                        <a:spcBef>
                          <a:spcPts val="0"/>
                        </a:spcBef>
                        <a:spcAft>
                          <a:spcPts val="0"/>
                        </a:spcAft>
                        <a:buNone/>
                      </a:pPr>
                      <a:endParaRPr lang="en-US" sz="1000" b="1" dirty="0">
                        <a:solidFill>
                          <a:schemeClr val="lt1"/>
                        </a:solidFill>
                        <a:latin typeface="Cousine" panose="02070409020205020404"/>
                        <a:ea typeface="Cousine" panose="02070409020205020404"/>
                        <a:cs typeface="Cousine" panose="02070409020205020404"/>
                        <a:sym typeface="Cousine" panose="02070409020205020404"/>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endParaRPr sz="1000">
                        <a:solidFill>
                          <a:srgbClr val="191919"/>
                        </a:solidFill>
                        <a:latin typeface="Kanit"/>
                        <a:ea typeface="Kanit"/>
                        <a:cs typeface="Kanit"/>
                        <a:sym typeface="Kani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r>
              <a:tr h="609600">
                <a:tc>
                  <a:txBody>
                    <a:bodyPr/>
                    <a:lstStyle/>
                    <a:p>
                      <a:pPr marL="0" lvl="0" indent="0" algn="l" rtl="0">
                        <a:spcBef>
                          <a:spcPts val="0"/>
                        </a:spcBef>
                        <a:spcAft>
                          <a:spcPts val="0"/>
                        </a:spcAft>
                        <a:buNone/>
                      </a:pPr>
                      <a:r>
                        <a:rPr lang="en-US" sz="1000" b="1">
                          <a:solidFill>
                            <a:schemeClr val="lt1"/>
                          </a:solidFill>
                          <a:latin typeface="Cousine" panose="02070409020205020404"/>
                          <a:ea typeface="Cousine" panose="02070409020205020404"/>
                          <a:cs typeface="Cousine" panose="02070409020205020404"/>
                          <a:sym typeface="Cousine" panose="02070409020205020404"/>
                        </a:rPr>
                        <a:t>II. “Prediction of hear disease medical prescription using radial basis function”</a:t>
                      </a:r>
                      <a:endParaRPr lang="en-US" sz="1000" b="1">
                        <a:solidFill>
                          <a:schemeClr val="lt1"/>
                        </a:solidFill>
                        <a:latin typeface="Cousine" panose="02070409020205020404"/>
                        <a:ea typeface="Cousine" panose="02070409020205020404"/>
                        <a:cs typeface="Cousine" panose="02070409020205020404"/>
                        <a:sym typeface="Cousine" panose="02070409020205020404"/>
                      </a:endParaRPr>
                    </a:p>
                    <a:p>
                      <a:pPr marL="0" lvl="0" indent="0" algn="l" rtl="0">
                        <a:spcBef>
                          <a:spcPts val="0"/>
                        </a:spcBef>
                        <a:spcAft>
                          <a:spcPts val="0"/>
                        </a:spcAft>
                        <a:buNone/>
                      </a:pPr>
                      <a:endParaRPr lang="en-US" sz="1000" b="1">
                        <a:solidFill>
                          <a:schemeClr val="lt1"/>
                        </a:solidFill>
                        <a:latin typeface="Cousine" panose="02070409020205020404"/>
                        <a:ea typeface="Cousine" panose="02070409020205020404"/>
                        <a:cs typeface="Cousine" panose="02070409020205020404"/>
                        <a:sym typeface="Cousine" panose="02070409020205020404"/>
                      </a:endParaRPr>
                    </a:p>
                    <a:p>
                      <a:pPr marL="0" lvl="0" indent="0" algn="l" rtl="0">
                        <a:spcBef>
                          <a:spcPts val="0"/>
                        </a:spcBef>
                        <a:spcAft>
                          <a:spcPts val="0"/>
                        </a:spcAft>
                        <a:buNone/>
                      </a:pPr>
                      <a:r>
                        <a:rPr lang="en-US" sz="1000" b="1">
                          <a:solidFill>
                            <a:schemeClr val="lt1"/>
                          </a:solidFill>
                          <a:latin typeface="Cousine" panose="02070409020205020404"/>
                          <a:ea typeface="Cousine" panose="02070409020205020404"/>
                          <a:cs typeface="Cousine" panose="02070409020205020404"/>
                          <a:sym typeface="Cousine" panose="02070409020205020404"/>
                        </a:rPr>
                        <a:t>III.  “Automated image segmentation for cardiac septal defects based on contour region with convolutional neural networks”</a:t>
                      </a:r>
                      <a:endParaRPr lang="en-US" sz="1000" b="1">
                        <a:solidFill>
                          <a:schemeClr val="lt1"/>
                        </a:solidFill>
                        <a:latin typeface="Cousine" panose="02070409020205020404"/>
                        <a:ea typeface="Cousine" panose="02070409020205020404"/>
                        <a:cs typeface="Cousine" panose="02070409020205020404"/>
                        <a:sym typeface="Cousine" panose="02070409020205020404"/>
                      </a:endParaRPr>
                    </a:p>
                    <a:p>
                      <a:pPr marL="0" lvl="0" indent="0" algn="l" rtl="0">
                        <a:spcBef>
                          <a:spcPts val="0"/>
                        </a:spcBef>
                        <a:spcAft>
                          <a:spcPts val="0"/>
                        </a:spcAft>
                        <a:buNone/>
                      </a:pPr>
                      <a:endParaRPr lang="en-US" sz="1000" b="1">
                        <a:solidFill>
                          <a:schemeClr val="lt1"/>
                        </a:solidFill>
                        <a:latin typeface="Cousine" panose="02070409020205020404"/>
                        <a:ea typeface="Cousine" panose="02070409020205020404"/>
                        <a:cs typeface="Cousine" panose="02070409020205020404"/>
                        <a:sym typeface="Cousine" panose="02070409020205020404"/>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marR="0" lvl="0" indent="0" algn="l" rtl="0">
                        <a:lnSpc>
                          <a:spcPct val="100000"/>
                        </a:lnSpc>
                        <a:spcBef>
                          <a:spcPts val="0"/>
                        </a:spcBef>
                        <a:spcAft>
                          <a:spcPts val="1600"/>
                        </a:spcAft>
                        <a:buNone/>
                      </a:pPr>
                      <a:endParaRPr sz="1000">
                        <a:solidFill>
                          <a:srgbClr val="191919"/>
                        </a:solidFill>
                        <a:latin typeface="Kanit"/>
                        <a:ea typeface="Kanit"/>
                        <a:cs typeface="Kanit"/>
                        <a:sym typeface="Kani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r>
              <a:tr h="609600">
                <a:tc>
                  <a:txBody>
                    <a:bodyPr/>
                    <a:lstStyle/>
                    <a:p>
                      <a:pPr marL="0" lvl="0" indent="0" algn="l" rtl="0">
                        <a:spcBef>
                          <a:spcPts val="0"/>
                        </a:spcBef>
                        <a:spcAft>
                          <a:spcPts val="0"/>
                        </a:spcAft>
                        <a:buNone/>
                      </a:pPr>
                      <a:r>
                        <a:rPr lang="en-US" sz="1000" b="1">
                          <a:solidFill>
                            <a:schemeClr val="lt1"/>
                          </a:solidFill>
                          <a:latin typeface="Cousine" panose="02070409020205020404"/>
                          <a:ea typeface="Cousine" panose="02070409020205020404"/>
                          <a:cs typeface="Cousine" panose="02070409020205020404"/>
                          <a:sym typeface="Cousine" panose="02070409020205020404"/>
                        </a:rPr>
                        <a:t>IV. “Artificial intelligence model for earlier prediction of cardiac functionalities using multilayer perceptron”</a:t>
                      </a:r>
                      <a:endParaRPr lang="en-US" sz="1000" b="1">
                        <a:solidFill>
                          <a:schemeClr val="lt1"/>
                        </a:solidFill>
                        <a:latin typeface="Cousine" panose="02070409020205020404"/>
                        <a:ea typeface="Cousine" panose="02070409020205020404"/>
                        <a:cs typeface="Cousine" panose="02070409020205020404"/>
                        <a:sym typeface="Cousine" panose="02070409020205020404"/>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endParaRPr sz="1000">
                        <a:solidFill>
                          <a:srgbClr val="191919"/>
                        </a:solidFill>
                        <a:latin typeface="Kanit"/>
                        <a:ea typeface="Kanit"/>
                        <a:cs typeface="Kanit"/>
                        <a:sym typeface="Kani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r>
              <a:tr h="361525">
                <a:tc>
                  <a:txBody>
                    <a:bodyPr/>
                    <a:lstStyle/>
                    <a:p>
                      <a:pPr marL="0" lvl="0" indent="0" algn="l" rtl="0">
                        <a:spcBef>
                          <a:spcPts val="0"/>
                        </a:spcBef>
                        <a:spcAft>
                          <a:spcPts val="0"/>
                        </a:spcAft>
                        <a:buNone/>
                      </a:pPr>
                      <a:endParaRPr lang="en-US" altLang="en-GB" sz="1000" b="1" u="sng" dirty="0">
                        <a:solidFill>
                          <a:schemeClr val="lt1"/>
                        </a:solidFill>
                        <a:latin typeface="Cousine" panose="02070409020205020404"/>
                        <a:ea typeface="Cousine" panose="02070409020205020404"/>
                        <a:cs typeface="Cousine" panose="02070409020205020404"/>
                        <a:sym typeface="Cousine" panose="02070409020205020404"/>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endParaRPr sz="1000">
                        <a:solidFill>
                          <a:srgbClr val="191919"/>
                        </a:solidFill>
                        <a:latin typeface="Kanit"/>
                        <a:ea typeface="Kanit"/>
                        <a:cs typeface="Kanit"/>
                        <a:sym typeface="Kani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r>
              <a:tr h="361525">
                <a:tc>
                  <a:txBody>
                    <a:bodyPr/>
                    <a:lstStyle/>
                    <a:p>
                      <a:pPr marL="0" lvl="0" indent="0" algn="l" rtl="0">
                        <a:spcBef>
                          <a:spcPts val="0"/>
                        </a:spcBef>
                        <a:spcAft>
                          <a:spcPts val="0"/>
                        </a:spcAft>
                        <a:buNone/>
                      </a:pPr>
                      <a:endParaRPr sz="1000" b="1" u="sng">
                        <a:solidFill>
                          <a:schemeClr val="lt1"/>
                        </a:solidFill>
                        <a:latin typeface="Cousine" panose="02070409020205020404"/>
                        <a:ea typeface="Cousine" panose="02070409020205020404"/>
                        <a:cs typeface="Cousine" panose="02070409020205020404"/>
                        <a:sym typeface="Cousine" panose="02070409020205020404"/>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0"/>
                        </a:spcAft>
                        <a:buNone/>
                      </a:pPr>
                      <a:endParaRPr sz="1000">
                        <a:solidFill>
                          <a:srgbClr val="191919"/>
                        </a:solidFill>
                        <a:latin typeface="Kanit"/>
                        <a:ea typeface="Kanit"/>
                        <a:cs typeface="Kanit"/>
                        <a:sym typeface="Kani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r>
              <a:tr h="361525">
                <a:tc>
                  <a:txBody>
                    <a:bodyPr/>
                    <a:lstStyle/>
                    <a:p>
                      <a:pPr marL="0" lvl="0" indent="0" algn="l" rtl="0">
                        <a:spcBef>
                          <a:spcPts val="0"/>
                        </a:spcBef>
                        <a:spcAft>
                          <a:spcPts val="0"/>
                        </a:spcAft>
                        <a:buNone/>
                      </a:pPr>
                      <a:endParaRPr sz="1000" b="1" dirty="0">
                        <a:solidFill>
                          <a:schemeClr val="lt1"/>
                        </a:solidFill>
                        <a:latin typeface="Cousine" panose="02070409020205020404"/>
                        <a:ea typeface="Cousine" panose="02070409020205020404"/>
                        <a:cs typeface="Cousine" panose="02070409020205020404"/>
                        <a:sym typeface="Cousine" panose="02070409020205020404"/>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dk2"/>
                    </a:solidFill>
                  </a:tcPr>
                </a:tc>
                <a:tc>
                  <a:txBody>
                    <a:bodyPr/>
                    <a:lstStyle/>
                    <a:p>
                      <a:pPr marL="0" lvl="0" indent="0" algn="l" rtl="0">
                        <a:spcBef>
                          <a:spcPts val="0"/>
                        </a:spcBef>
                        <a:spcAft>
                          <a:spcPts val="1600"/>
                        </a:spcAft>
                        <a:buNone/>
                      </a:pPr>
                      <a:endParaRPr sz="1000" dirty="0">
                        <a:solidFill>
                          <a:srgbClr val="191919"/>
                        </a:solidFill>
                        <a:latin typeface="Kanit"/>
                        <a:ea typeface="Kanit"/>
                        <a:cs typeface="Kanit"/>
                        <a:sym typeface="Kanit"/>
                      </a:endParaRPr>
                    </a:p>
                  </a:txBody>
                  <a:tcPr marL="91425" marR="91425" marT="0" marB="0" anchor="ctr">
                    <a:lnL w="9525" cap="flat" cmpd="sng">
                      <a:solidFill>
                        <a:schemeClr val="dk1">
                          <a:alpha val="0"/>
                        </a:schemeClr>
                      </a:solidFill>
                      <a:prstDash val="solid"/>
                      <a:round/>
                      <a:headEnd type="none" w="sm" len="sm"/>
                      <a:tailEnd type="none" w="sm" len="sm"/>
                    </a:lnL>
                    <a:lnR w="9525" cap="flat" cmpd="sng">
                      <a:solidFill>
                        <a:schemeClr val="dk1">
                          <a:alpha val="0"/>
                        </a:schemeClr>
                      </a:solidFill>
                      <a:prstDash val="solid"/>
                      <a:round/>
                      <a:headEnd type="none" w="sm" len="sm"/>
                      <a:tailEnd type="none" w="sm" len="sm"/>
                    </a:lnR>
                    <a:lnT w="9525" cap="flat" cmpd="sng">
                      <a:solidFill>
                        <a:schemeClr val="dk1">
                          <a:alpha val="0"/>
                        </a:schemeClr>
                      </a:solidFill>
                      <a:prstDash val="solid"/>
                      <a:round/>
                      <a:headEnd type="none" w="sm" len="sm"/>
                      <a:tailEnd type="none" w="sm" len="sm"/>
                    </a:lnT>
                    <a:lnB w="9525" cap="flat" cmpd="sng">
                      <a:solidFill>
                        <a:schemeClr val="dk1">
                          <a:alpha val="0"/>
                        </a:schemeClr>
                      </a:solidFill>
                      <a:prstDash val="solid"/>
                      <a:round/>
                      <a:headEnd type="none" w="sm" len="sm"/>
                      <a:tailEnd type="none" w="sm" len="sm"/>
                    </a:lnB>
                    <a:solidFill>
                      <a:schemeClr val="accent1"/>
                    </a:solidFill>
                  </a:tcPr>
                </a:tc>
              </a:tr>
            </a:tbl>
          </a:graphicData>
        </a:graphic>
      </p:graphicFrame>
      <p:sp>
        <p:nvSpPr>
          <p:cNvPr id="2" name="文本框 1"/>
          <p:cNvSpPr txBox="1"/>
          <p:nvPr/>
        </p:nvSpPr>
        <p:spPr>
          <a:xfrm>
            <a:off x="3402965" y="1755140"/>
            <a:ext cx="4986020" cy="3115310"/>
          </a:xfrm>
          <a:prstGeom prst="rect">
            <a:avLst/>
          </a:prstGeom>
          <a:noFill/>
        </p:spPr>
        <p:txBody>
          <a:bodyPr wrap="square" rtlCol="0">
            <a:noAutofit/>
          </a:bodyPr>
          <a:lstStyle/>
          <a:p>
            <a:r>
              <a:rPr lang="en-US" altLang="zh-CN" sz="1200" dirty="0"/>
              <a:t>  </a:t>
            </a:r>
            <a:r>
              <a:rPr lang="zh-CN" altLang="en-US" sz="1200" dirty="0"/>
              <a:t>To summarize, these studies provide a variety of approaches, ranging from traditional machine learning to deep learning, to predict and diagnose heart disease. These methods provide the medical field with powerful tools to detect and treat heart disease in advance, thereby improving the quality of life of patients.</a:t>
            </a:r>
            <a:endParaRPr lang="zh-CN" altLang="en-US" sz="1200" dirty="0"/>
          </a:p>
          <a:p>
            <a:endParaRPr lang="zh-CN" altLang="en-US" sz="1200" dirty="0"/>
          </a:p>
          <a:p>
            <a:r>
              <a:rPr lang="en-US" altLang="zh-CN" sz="1200" dirty="0"/>
              <a:t>  </a:t>
            </a:r>
            <a:r>
              <a:rPr lang="zh-CN" altLang="en-US" sz="1200" dirty="0"/>
              <a:t>As can be seen through this literature, most of the proposed systems use artificial neural networks with some modifications. It can be observed that these architectures are prone to overfitting and hence perform poorly on new data.</a:t>
            </a:r>
            <a:endParaRPr lang="zh-CN" altLang="en-US" sz="1200" dirty="0"/>
          </a:p>
          <a:p>
            <a:endParaRPr lang="zh-CN" altLang="en-US" sz="1200" dirty="0"/>
          </a:p>
          <a:p>
            <a:r>
              <a:rPr lang="zh-CN" altLang="en-US" sz="1200" dirty="0"/>
              <a:t>The purpose of these papers is very similar to what we're thinking about in this course, which is to monitor human health. At the same time, the effective signal processing method provides a certain reference significance for our project.</a:t>
            </a:r>
            <a:endParaRPr lang="zh-CN" altLang="en-US" sz="12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847"/>
        <p:cNvGrpSpPr/>
        <p:nvPr/>
      </p:nvGrpSpPr>
      <p:grpSpPr>
        <a:xfrm>
          <a:off x="0" y="0"/>
          <a:ext cx="0" cy="0"/>
          <a:chOff x="0" y="0"/>
          <a:chExt cx="0" cy="0"/>
        </a:xfrm>
      </p:grpSpPr>
      <p:pic>
        <p:nvPicPr>
          <p:cNvPr id="10848" name="Google Shape;10848;p78">
            <a:hlinkClick r:id="rId1"/>
          </p:cNvPr>
          <p:cNvPicPr preferRelativeResize="0"/>
          <p:nvPr/>
        </p:nvPicPr>
        <p:blipFill>
          <a:blip r:embed="rId2"/>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19"/>
        <p:cNvGrpSpPr/>
        <p:nvPr/>
      </p:nvGrpSpPr>
      <p:grpSpPr>
        <a:xfrm>
          <a:off x="0" y="0"/>
          <a:ext cx="0" cy="0"/>
          <a:chOff x="0" y="0"/>
          <a:chExt cx="0" cy="0"/>
        </a:xfrm>
      </p:grpSpPr>
      <p:sp>
        <p:nvSpPr>
          <p:cNvPr id="420" name="Google Shape;420;p3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ltLang="en-GB"/>
              <a:t>M</a:t>
            </a:r>
            <a:r>
              <a:rPr lang="en-GB"/>
              <a:t>ethodology</a:t>
            </a:r>
            <a:endParaRPr lang="en-GB"/>
          </a:p>
        </p:txBody>
      </p:sp>
      <p:sp>
        <p:nvSpPr>
          <p:cNvPr id="421" name="Google Shape;421;p39"/>
          <p:cNvSpPr/>
          <p:nvPr/>
        </p:nvSpPr>
        <p:spPr>
          <a:xfrm>
            <a:off x="3442335" y="1712595"/>
            <a:ext cx="2259330" cy="963295"/>
          </a:xfrm>
          <a:prstGeom prst="roundRect">
            <a:avLst>
              <a:gd name="adj" fmla="val 0"/>
            </a:avLst>
          </a:prstGeom>
          <a:solidFill>
            <a:schemeClr val="accent1"/>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altLang="en-GB" sz="2200" b="1">
                <a:solidFill>
                  <a:schemeClr val="dk1"/>
                </a:solidFill>
                <a:latin typeface="Cousine" panose="02070409020205020404"/>
                <a:ea typeface="Cousine" panose="02070409020205020404"/>
                <a:cs typeface="Cousine" panose="02070409020205020404"/>
                <a:sym typeface="Cousine" panose="02070409020205020404"/>
              </a:rPr>
              <a:t>Task  overview</a:t>
            </a:r>
            <a:endParaRPr lang="en-US" altLang="en-GB" sz="2200" b="1">
              <a:solidFill>
                <a:schemeClr val="dk1"/>
              </a:solidFill>
              <a:latin typeface="Cousine" panose="02070409020205020404"/>
              <a:ea typeface="Cousine" panose="02070409020205020404"/>
              <a:cs typeface="Cousine" panose="02070409020205020404"/>
              <a:sym typeface="Cousine" panose="02070409020205020404"/>
            </a:endParaRPr>
          </a:p>
        </p:txBody>
      </p:sp>
      <p:sp>
        <p:nvSpPr>
          <p:cNvPr id="423" name="Google Shape;423;p39"/>
          <p:cNvSpPr/>
          <p:nvPr/>
        </p:nvSpPr>
        <p:spPr>
          <a:xfrm>
            <a:off x="755650" y="1779905"/>
            <a:ext cx="1749425" cy="76454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sz="1200" b="1">
                <a:solidFill>
                  <a:schemeClr val="lt1"/>
                </a:solidFill>
                <a:latin typeface="Cousine" panose="02070409020205020404"/>
                <a:ea typeface="Cousine" panose="02070409020205020404"/>
                <a:cs typeface="Cousine" panose="02070409020205020404"/>
                <a:sym typeface="Cousine" panose="02070409020205020404"/>
              </a:rPr>
              <a:t>Task 1 Classification of mental states </a:t>
            </a:r>
            <a:endParaRPr lang="en-US" sz="1200" b="1">
              <a:solidFill>
                <a:schemeClr val="lt1"/>
              </a:solidFill>
              <a:latin typeface="Cousine" panose="02070409020205020404"/>
              <a:ea typeface="Cousine" panose="02070409020205020404"/>
              <a:cs typeface="Cousine" panose="02070409020205020404"/>
              <a:sym typeface="Cousine" panose="02070409020205020404"/>
            </a:endParaRPr>
          </a:p>
        </p:txBody>
      </p:sp>
      <p:sp>
        <p:nvSpPr>
          <p:cNvPr id="424" name="Google Shape;424;p39"/>
          <p:cNvSpPr/>
          <p:nvPr/>
        </p:nvSpPr>
        <p:spPr>
          <a:xfrm>
            <a:off x="720090" y="2809875"/>
            <a:ext cx="1749425" cy="924560"/>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altLang="en-GB" sz="1200" b="1" dirty="0">
                <a:solidFill>
                  <a:schemeClr val="lt1"/>
                </a:solidFill>
                <a:latin typeface="Cousine" panose="02070409020205020404"/>
                <a:ea typeface="Cousine" panose="02070409020205020404"/>
                <a:cs typeface="Cousine" panose="02070409020205020404"/>
                <a:sym typeface="Cousine" panose="02070409020205020404"/>
              </a:rPr>
              <a:t>Task 2</a:t>
            </a:r>
            <a:endParaRPr lang="en-GB" sz="1200" b="1" dirty="0">
              <a:solidFill>
                <a:schemeClr val="lt1"/>
              </a:solidFill>
              <a:latin typeface="Cousine" panose="02070409020205020404"/>
              <a:ea typeface="Cousine" panose="02070409020205020404"/>
              <a:cs typeface="Cousine" panose="02070409020205020404"/>
              <a:sym typeface="Cousine" panose="02070409020205020404"/>
            </a:endParaRPr>
          </a:p>
          <a:p>
            <a:pPr marL="0" lvl="0" indent="0" algn="ctr" rtl="0">
              <a:lnSpc>
                <a:spcPct val="115000"/>
              </a:lnSpc>
              <a:spcBef>
                <a:spcPts val="0"/>
              </a:spcBef>
              <a:spcAft>
                <a:spcPts val="0"/>
              </a:spcAft>
              <a:buNone/>
            </a:pPr>
            <a:r>
              <a:rPr lang="en-GB" sz="1200" b="1" dirty="0">
                <a:solidFill>
                  <a:schemeClr val="lt1"/>
                </a:solidFill>
                <a:latin typeface="Cousine" panose="02070409020205020404"/>
                <a:ea typeface="Cousine" panose="02070409020205020404"/>
                <a:cs typeface="Cousine" panose="02070409020205020404"/>
                <a:sym typeface="Cousine" panose="02070409020205020404"/>
              </a:rPr>
              <a:t>Prediction of physiological data</a:t>
            </a:r>
            <a:endParaRPr lang="en-GB" sz="1200" b="1" dirty="0">
              <a:solidFill>
                <a:schemeClr val="lt1"/>
              </a:solidFill>
              <a:latin typeface="Cousine" panose="02070409020205020404"/>
              <a:ea typeface="Cousine" panose="02070409020205020404"/>
              <a:cs typeface="Cousine" panose="02070409020205020404"/>
              <a:sym typeface="Cousine" panose="02070409020205020404"/>
            </a:endParaRPr>
          </a:p>
        </p:txBody>
      </p:sp>
      <p:sp>
        <p:nvSpPr>
          <p:cNvPr id="425" name="Google Shape;425;p39"/>
          <p:cNvSpPr/>
          <p:nvPr/>
        </p:nvSpPr>
        <p:spPr>
          <a:xfrm>
            <a:off x="6300470" y="1707515"/>
            <a:ext cx="1749425" cy="953135"/>
          </a:xfrm>
          <a:prstGeom prst="roundRect">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US" altLang="en-GB" sz="1200" b="1">
                <a:solidFill>
                  <a:schemeClr val="lt1"/>
                </a:solidFill>
                <a:latin typeface="Cousine" panose="02070409020205020404"/>
                <a:ea typeface="Cousine" panose="02070409020205020404"/>
                <a:cs typeface="Cousine" panose="02070409020205020404"/>
                <a:sym typeface="Cousine" panose="02070409020205020404"/>
              </a:rPr>
              <a:t>Task 3</a:t>
            </a:r>
            <a:endParaRPr lang="en-GB" sz="1200" b="1">
              <a:solidFill>
                <a:schemeClr val="lt1"/>
              </a:solidFill>
              <a:latin typeface="Cousine" panose="02070409020205020404"/>
              <a:ea typeface="Cousine" panose="02070409020205020404"/>
              <a:cs typeface="Cousine" panose="02070409020205020404"/>
              <a:sym typeface="Cousine" panose="02070409020205020404"/>
            </a:endParaRPr>
          </a:p>
          <a:p>
            <a:pPr marL="0" lvl="0" indent="0" algn="ctr" rtl="0">
              <a:lnSpc>
                <a:spcPct val="115000"/>
              </a:lnSpc>
              <a:spcBef>
                <a:spcPts val="0"/>
              </a:spcBef>
              <a:spcAft>
                <a:spcPts val="0"/>
              </a:spcAft>
              <a:buNone/>
            </a:pPr>
            <a:r>
              <a:rPr lang="en-GB" sz="1200" b="1">
                <a:solidFill>
                  <a:schemeClr val="lt1"/>
                </a:solidFill>
                <a:latin typeface="Cousine" panose="02070409020205020404"/>
                <a:ea typeface="Cousine" panose="02070409020205020404"/>
                <a:cs typeface="Cousine" panose="02070409020205020404"/>
                <a:sym typeface="Cousine" panose="02070409020205020404"/>
              </a:rPr>
              <a:t>Prediction of heart disease</a:t>
            </a:r>
            <a:endParaRPr lang="en-GB" sz="1200" b="1">
              <a:solidFill>
                <a:schemeClr val="lt1"/>
              </a:solidFill>
              <a:latin typeface="Cousine" panose="02070409020205020404"/>
              <a:ea typeface="Cousine" panose="02070409020205020404"/>
              <a:cs typeface="Cousine" panose="02070409020205020404"/>
              <a:sym typeface="Cousine" panose="02070409020205020404"/>
            </a:endParaRPr>
          </a:p>
        </p:txBody>
      </p:sp>
      <p:cxnSp>
        <p:nvCxnSpPr>
          <p:cNvPr id="426" name="Google Shape;426;p39"/>
          <p:cNvCxnSpPr>
            <a:endCxn id="421" idx="2"/>
          </p:cNvCxnSpPr>
          <p:nvPr/>
        </p:nvCxnSpPr>
        <p:spPr>
          <a:xfrm flipV="1">
            <a:off x="2411730" y="2675890"/>
            <a:ext cx="2160270" cy="561340"/>
          </a:xfrm>
          <a:prstGeom prst="bentConnector2">
            <a:avLst/>
          </a:prstGeom>
          <a:noFill/>
          <a:ln w="28575" cap="flat" cmpd="sng">
            <a:solidFill>
              <a:schemeClr val="dk1"/>
            </a:solidFill>
            <a:prstDash val="solid"/>
            <a:miter lim="8000"/>
            <a:headEnd type="none" w="sm" len="sm"/>
            <a:tailEnd type="none" w="sm" len="sm"/>
          </a:ln>
        </p:spPr>
      </p:cxnSp>
      <p:sp>
        <p:nvSpPr>
          <p:cNvPr id="427" name="Google Shape;427;p39"/>
          <p:cNvSpPr txBox="1"/>
          <p:nvPr/>
        </p:nvSpPr>
        <p:spPr>
          <a:xfrm>
            <a:off x="1188085" y="1059815"/>
            <a:ext cx="2169795" cy="66548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US" altLang="en-GB" sz="1600">
                <a:ln>
                  <a:solidFill>
                    <a:sysClr val="windowText" lastClr="000000"/>
                  </a:solidFill>
                </a:ln>
                <a:solidFill>
                  <a:schemeClr val="tx1"/>
                </a:solidFill>
                <a:effectLst>
                  <a:outerShdw blurRad="38100" dist="19050" dir="2700000" algn="tl" rotWithShape="0">
                    <a:schemeClr val="dk1">
                      <a:alpha val="40000"/>
                    </a:schemeClr>
                  </a:outerShdw>
                </a:effectLst>
                <a:latin typeface="Kanit"/>
                <a:ea typeface="Kanit"/>
                <a:cs typeface="Kanit"/>
                <a:sym typeface="Kanit"/>
              </a:rPr>
              <a:t>R</a:t>
            </a:r>
            <a:r>
              <a:rPr lang="en-GB" sz="1600">
                <a:ln>
                  <a:solidFill>
                    <a:sysClr val="windowText" lastClr="000000"/>
                  </a:solidFill>
                </a:ln>
                <a:solidFill>
                  <a:schemeClr val="tx1"/>
                </a:solidFill>
                <a:effectLst>
                  <a:outerShdw blurRad="38100" dist="19050" dir="2700000" algn="tl" rotWithShape="0">
                    <a:schemeClr val="dk1">
                      <a:alpha val="40000"/>
                    </a:schemeClr>
                  </a:outerShdw>
                </a:effectLst>
                <a:latin typeface="Kanit"/>
                <a:ea typeface="Kanit"/>
                <a:cs typeface="Kanit"/>
                <a:sym typeface="Kanit"/>
              </a:rPr>
              <a:t>ealization approach</a:t>
            </a:r>
            <a:endParaRPr lang="en-GB" sz="1600">
              <a:ln>
                <a:solidFill>
                  <a:sysClr val="windowText" lastClr="000000"/>
                </a:solidFill>
              </a:ln>
              <a:solidFill>
                <a:schemeClr val="tx1"/>
              </a:solidFill>
              <a:effectLst>
                <a:outerShdw blurRad="38100" dist="19050" dir="2700000" algn="tl" rotWithShape="0">
                  <a:schemeClr val="dk1">
                    <a:alpha val="40000"/>
                  </a:schemeClr>
                </a:outerShdw>
              </a:effectLst>
              <a:latin typeface="Kanit"/>
              <a:ea typeface="Kanit"/>
              <a:cs typeface="Kanit"/>
              <a:sym typeface="Kanit"/>
            </a:endParaRPr>
          </a:p>
        </p:txBody>
      </p:sp>
      <p:sp>
        <p:nvSpPr>
          <p:cNvPr id="428" name="Google Shape;428;p39"/>
          <p:cNvSpPr txBox="1"/>
          <p:nvPr/>
        </p:nvSpPr>
        <p:spPr>
          <a:xfrm>
            <a:off x="6445597" y="3686325"/>
            <a:ext cx="1749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a:solidFill>
                <a:schemeClr val="dk1"/>
              </a:solidFill>
              <a:latin typeface="Kanit"/>
              <a:ea typeface="Kanit"/>
              <a:cs typeface="Kanit"/>
              <a:sym typeface="Kanit"/>
            </a:endParaRPr>
          </a:p>
        </p:txBody>
      </p:sp>
      <p:sp>
        <p:nvSpPr>
          <p:cNvPr id="429" name="Google Shape;429;p39"/>
          <p:cNvSpPr txBox="1"/>
          <p:nvPr/>
        </p:nvSpPr>
        <p:spPr>
          <a:xfrm>
            <a:off x="948803" y="3686325"/>
            <a:ext cx="1749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a:solidFill>
                <a:schemeClr val="dk1"/>
              </a:solidFill>
              <a:latin typeface="Kanit"/>
              <a:ea typeface="Kanit"/>
              <a:cs typeface="Kanit"/>
              <a:sym typeface="Kanit"/>
            </a:endParaRPr>
          </a:p>
        </p:txBody>
      </p:sp>
      <p:sp>
        <p:nvSpPr>
          <p:cNvPr id="430" name="Google Shape;430;p39"/>
          <p:cNvSpPr txBox="1"/>
          <p:nvPr/>
        </p:nvSpPr>
        <p:spPr>
          <a:xfrm>
            <a:off x="6445597" y="1981912"/>
            <a:ext cx="1749600" cy="6654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endParaRPr>
              <a:solidFill>
                <a:schemeClr val="dk1"/>
              </a:solidFill>
              <a:latin typeface="Kanit"/>
              <a:ea typeface="Kanit"/>
              <a:cs typeface="Kanit"/>
              <a:sym typeface="Kanit"/>
            </a:endParaRPr>
          </a:p>
        </p:txBody>
      </p:sp>
      <p:cxnSp>
        <p:nvCxnSpPr>
          <p:cNvPr id="431" name="Google Shape;431;p39"/>
          <p:cNvCxnSpPr>
            <a:stCxn id="425" idx="1"/>
            <a:endCxn id="421" idx="3"/>
          </p:cNvCxnSpPr>
          <p:nvPr/>
        </p:nvCxnSpPr>
        <p:spPr>
          <a:xfrm rot="10800000" flipV="1">
            <a:off x="5701665" y="2184400"/>
            <a:ext cx="598805" cy="10160"/>
          </a:xfrm>
          <a:prstGeom prst="bentConnector3">
            <a:avLst>
              <a:gd name="adj1" fmla="val 49947"/>
            </a:avLst>
          </a:prstGeom>
          <a:noFill/>
          <a:ln w="28575" cap="flat" cmpd="sng">
            <a:solidFill>
              <a:schemeClr val="dk1"/>
            </a:solidFill>
            <a:prstDash val="solid"/>
            <a:miter lim="8000"/>
            <a:headEnd type="none" w="sm" len="sm"/>
            <a:tailEnd type="none" w="sm" len="sm"/>
          </a:ln>
        </p:spPr>
      </p:cxnSp>
      <p:cxnSp>
        <p:nvCxnSpPr>
          <p:cNvPr id="433" name="Google Shape;433;p39"/>
          <p:cNvCxnSpPr>
            <a:endCxn id="421" idx="1"/>
          </p:cNvCxnSpPr>
          <p:nvPr/>
        </p:nvCxnSpPr>
        <p:spPr>
          <a:xfrm>
            <a:off x="2484120" y="2184400"/>
            <a:ext cx="958215" cy="10160"/>
          </a:xfrm>
          <a:prstGeom prst="bentConnector3">
            <a:avLst>
              <a:gd name="adj1" fmla="val 50033"/>
            </a:avLst>
          </a:prstGeom>
          <a:noFill/>
          <a:ln w="28575" cap="flat" cmpd="sng">
            <a:solidFill>
              <a:schemeClr val="dk1"/>
            </a:solidFill>
            <a:prstDash val="solid"/>
            <a:miter lim="8000"/>
            <a:headEnd type="none" w="sm" len="sm"/>
            <a:tailEnd type="none" w="sm" len="sm"/>
          </a:ln>
        </p:spPr>
      </p:cxnSp>
      <p:sp>
        <p:nvSpPr>
          <p:cNvPr id="10771" name="Google Shape;10771;p77"/>
          <p:cNvSpPr/>
          <p:nvPr>
            <p:custDataLst>
              <p:tags r:id="rId1"/>
            </p:custDataLst>
          </p:nvPr>
        </p:nvSpPr>
        <p:spPr>
          <a:xfrm>
            <a:off x="828207" y="1131830"/>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a:t>D</a:t>
            </a:r>
            <a:r>
              <a:rPr lang="zh-CN" altLang="en-US"/>
              <a:t>ata processing</a:t>
            </a:r>
            <a:endParaRPr lang="zh-CN" altLang="en-US"/>
          </a:p>
        </p:txBody>
      </p:sp>
      <p:sp>
        <p:nvSpPr>
          <p:cNvPr id="3" name="文本框 2"/>
          <p:cNvSpPr txBox="1"/>
          <p:nvPr/>
        </p:nvSpPr>
        <p:spPr>
          <a:xfrm>
            <a:off x="585152" y="1176950"/>
            <a:ext cx="6747510" cy="521970"/>
          </a:xfrm>
          <a:prstGeom prst="rect">
            <a:avLst/>
          </a:prstGeom>
          <a:noFill/>
        </p:spPr>
        <p:txBody>
          <a:bodyPr wrap="square" rtlCol="0">
            <a:spAutoFit/>
          </a:bodyPr>
          <a:lstStyle/>
          <a:p>
            <a:r>
              <a:rPr lang="zh-CN" altLang="en-US" dirty="0"/>
              <a:t>The project data set has</a:t>
            </a:r>
            <a:r>
              <a:rPr lang="zh-CN" altLang="en-US" i="1" dirty="0"/>
              <a:t> PhysioBank</a:t>
            </a:r>
            <a:r>
              <a:rPr lang="zh-CN" altLang="en-US" dirty="0"/>
              <a:t> and </a:t>
            </a:r>
            <a:r>
              <a:rPr lang="zh-CN" altLang="en-US" i="1" dirty="0"/>
              <a:t>uci</a:t>
            </a:r>
            <a:r>
              <a:rPr lang="zh-CN" altLang="en-US" dirty="0"/>
              <a:t>, t</a:t>
            </a:r>
            <a:r>
              <a:rPr lang="en-US" altLang="zh-CN" dirty="0"/>
              <a:t>	</a:t>
            </a:r>
            <a:r>
              <a:rPr lang="zh-CN" altLang="en-US" dirty="0"/>
              <a:t>hrough </a:t>
            </a:r>
            <a:r>
              <a:rPr lang="zh-CN" altLang="en-US" i="1" dirty="0">
                <a:sym typeface="+mn-ea"/>
              </a:rPr>
              <a:t>PhysioBank</a:t>
            </a:r>
            <a:r>
              <a:rPr lang="zh-CN" altLang="en-US" dirty="0"/>
              <a:t> to train and verify Task1 and Task2, through </a:t>
            </a:r>
            <a:r>
              <a:rPr lang="zh-CN" altLang="en-US" i="1" dirty="0">
                <a:sym typeface="+mn-ea"/>
              </a:rPr>
              <a:t>uci</a:t>
            </a:r>
            <a:r>
              <a:rPr lang="zh-CN" altLang="en-US" dirty="0"/>
              <a:t> to train Task3</a:t>
            </a:r>
            <a:endParaRPr lang="zh-CN" altLang="en-US" dirty="0"/>
          </a:p>
        </p:txBody>
      </p:sp>
      <p:sp>
        <p:nvSpPr>
          <p:cNvPr id="4" name="文本框 3"/>
          <p:cNvSpPr txBox="1"/>
          <p:nvPr/>
        </p:nvSpPr>
        <p:spPr>
          <a:xfrm>
            <a:off x="585152" y="1784985"/>
            <a:ext cx="1280795" cy="306705"/>
          </a:xfrm>
          <a:prstGeom prst="rect">
            <a:avLst/>
          </a:prstGeom>
          <a:noFill/>
        </p:spPr>
        <p:txBody>
          <a:bodyPr wrap="square" rtlCol="0">
            <a:spAutoFit/>
          </a:bodyPr>
          <a:lstStyle/>
          <a:p>
            <a:r>
              <a:rPr lang="en-US" altLang="zh-CN" b="1" dirty="0" err="1"/>
              <a:t>PhysioBank</a:t>
            </a:r>
            <a:r>
              <a:rPr lang="en-US" altLang="zh-CN" b="1" dirty="0"/>
              <a:t>:</a:t>
            </a:r>
            <a:endParaRPr lang="en-US" altLang="zh-CN" b="1" dirty="0"/>
          </a:p>
        </p:txBody>
      </p:sp>
      <p:sp>
        <p:nvSpPr>
          <p:cNvPr id="5" name="文本框 4"/>
          <p:cNvSpPr txBox="1"/>
          <p:nvPr/>
        </p:nvSpPr>
        <p:spPr>
          <a:xfrm>
            <a:off x="359580" y="2091690"/>
            <a:ext cx="6457315" cy="2461260"/>
          </a:xfrm>
          <a:prstGeom prst="rect">
            <a:avLst/>
          </a:prstGeom>
          <a:noFill/>
        </p:spPr>
        <p:txBody>
          <a:bodyPr wrap="square" rtlCol="0">
            <a:spAutoFit/>
          </a:bodyPr>
          <a:lstStyle/>
          <a:p>
            <a:r>
              <a:rPr lang="en-US" altLang="zh-CN" dirty="0"/>
              <a:t>(</a:t>
            </a:r>
            <a:r>
              <a:rPr lang="en-US" altLang="zh-CN" dirty="0" err="1"/>
              <a:t>i</a:t>
            </a:r>
            <a:r>
              <a:rPr lang="en-US" altLang="zh-CN" dirty="0"/>
              <a:t>) </a:t>
            </a:r>
            <a:r>
              <a:rPr lang="zh-CN" altLang="en-US" dirty="0"/>
              <a:t>Deletion of certain Relaxation data is conducive to maintaining the consistency and rationality of data</a:t>
            </a:r>
            <a:endParaRPr lang="zh-CN" altLang="en-US" dirty="0"/>
          </a:p>
          <a:p>
            <a:r>
              <a:rPr lang="en-US" altLang="zh-CN" dirty="0"/>
              <a:t>(ii) </a:t>
            </a:r>
            <a:r>
              <a:rPr lang="zh-CN" altLang="en-US" dirty="0"/>
              <a:t>The spline interpolation method with higher fidelity is chosen</a:t>
            </a:r>
            <a:r>
              <a:rPr lang="en-US" altLang="zh-CN" dirty="0"/>
              <a:t>.</a:t>
            </a:r>
            <a:endParaRPr lang="en-US" altLang="zh-CN" dirty="0"/>
          </a:p>
          <a:p>
            <a:r>
              <a:rPr lang="en-US" altLang="zh-CN" dirty="0"/>
              <a:t>(iii) One-Hot Encoding;</a:t>
            </a:r>
            <a:endParaRPr lang="en-US" altLang="zh-CN" dirty="0"/>
          </a:p>
          <a:p>
            <a:endParaRPr lang="en-US" altLang="zh-CN" dirty="0"/>
          </a:p>
          <a:p>
            <a:r>
              <a:rPr lang="en-US" altLang="zh-CN" dirty="0"/>
              <a:t>For Task1,We use the sliding window method to convert multiple physiological parameters (one-dimensional data) into gridded data as input to the CNN model</a:t>
            </a:r>
            <a:endParaRPr lang="en-US" altLang="zh-CN" dirty="0"/>
          </a:p>
          <a:p>
            <a:r>
              <a:rPr lang="en-US" altLang="zh-CN" dirty="0"/>
              <a:t>For Task2, We use the time sliding window method to transform the time series prediction of physiological parameters into supervised learning prediction method</a:t>
            </a:r>
            <a:endParaRPr lang="en-US" altLang="zh-CN" dirty="0"/>
          </a:p>
        </p:txBody>
      </p:sp>
      <p:pic>
        <p:nvPicPr>
          <p:cNvPr id="6" name="图片 5"/>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5984356" y="1552050"/>
            <a:ext cx="3159644" cy="1564887"/>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0"/>
          <p:cNvSpPr txBox="1">
            <a:spLocks noGrp="1"/>
          </p:cNvSpPr>
          <p:nvPr>
            <p:ph type="title"/>
          </p:nvPr>
        </p:nvSpPr>
        <p:spPr>
          <a:xfrm>
            <a:off x="683895" y="554990"/>
            <a:ext cx="7210425" cy="5727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chemeClr val="tx1"/>
                </a:solidFill>
                <a:sym typeface="Cousine" panose="02070409020205020404"/>
              </a:rPr>
              <a:t>T1: Classification of mental states</a:t>
            </a:r>
            <a:endParaRPr lang="en-US" altLang="en-GB" sz="2400">
              <a:solidFill>
                <a:schemeClr val="tx1"/>
              </a:solidFill>
              <a:sym typeface="Cousine" panose="02070409020205020404"/>
            </a:endParaRPr>
          </a:p>
        </p:txBody>
      </p:sp>
      <p:grpSp>
        <p:nvGrpSpPr>
          <p:cNvPr id="446" name="Google Shape;446;p40"/>
          <p:cNvGrpSpPr/>
          <p:nvPr/>
        </p:nvGrpSpPr>
        <p:grpSpPr>
          <a:xfrm>
            <a:off x="609266" y="690054"/>
            <a:ext cx="354821" cy="354821"/>
            <a:chOff x="1455985" y="1387734"/>
            <a:chExt cx="387106" cy="387106"/>
          </a:xfrm>
        </p:grpSpPr>
        <p:sp>
          <p:nvSpPr>
            <p:cNvPr id="447" name="Google Shape;447;p40"/>
            <p:cNvSpPr/>
            <p:nvPr/>
          </p:nvSpPr>
          <p:spPr>
            <a:xfrm>
              <a:off x="1455985" y="1387734"/>
              <a:ext cx="387106" cy="387106"/>
            </a:xfrm>
            <a:custGeom>
              <a:avLst/>
              <a:gdLst/>
              <a:ahLst/>
              <a:cxnLst/>
              <a:rect l="l" t="t" r="r" b="b"/>
              <a:pathLst>
                <a:path w="17749" h="17749" extrusionOk="0">
                  <a:moveTo>
                    <a:pt x="8874" y="1043"/>
                  </a:moveTo>
                  <a:cubicBezTo>
                    <a:pt x="13192" y="1043"/>
                    <a:pt x="16706" y="4556"/>
                    <a:pt x="16706" y="8874"/>
                  </a:cubicBezTo>
                  <a:cubicBezTo>
                    <a:pt x="16706" y="13192"/>
                    <a:pt x="13192" y="16706"/>
                    <a:pt x="8874" y="16706"/>
                  </a:cubicBezTo>
                  <a:cubicBezTo>
                    <a:pt x="4556" y="16706"/>
                    <a:pt x="1043" y="13192"/>
                    <a:pt x="1043" y="8874"/>
                  </a:cubicBezTo>
                  <a:cubicBezTo>
                    <a:pt x="1043" y="4556"/>
                    <a:pt x="4556" y="1043"/>
                    <a:pt x="8874" y="1043"/>
                  </a:cubicBezTo>
                  <a:close/>
                  <a:moveTo>
                    <a:pt x="8874" y="0"/>
                  </a:moveTo>
                  <a:cubicBezTo>
                    <a:pt x="6503" y="0"/>
                    <a:pt x="4276" y="923"/>
                    <a:pt x="2598" y="2598"/>
                  </a:cubicBezTo>
                  <a:cubicBezTo>
                    <a:pt x="923" y="4276"/>
                    <a:pt x="0" y="6503"/>
                    <a:pt x="0" y="8874"/>
                  </a:cubicBezTo>
                  <a:cubicBezTo>
                    <a:pt x="0" y="11245"/>
                    <a:pt x="923" y="13472"/>
                    <a:pt x="2598" y="15150"/>
                  </a:cubicBezTo>
                  <a:cubicBezTo>
                    <a:pt x="4276" y="16825"/>
                    <a:pt x="6503" y="17748"/>
                    <a:pt x="8874" y="17748"/>
                  </a:cubicBezTo>
                  <a:cubicBezTo>
                    <a:pt x="11245" y="17748"/>
                    <a:pt x="13472" y="16825"/>
                    <a:pt x="15150" y="15150"/>
                  </a:cubicBezTo>
                  <a:cubicBezTo>
                    <a:pt x="16825" y="13472"/>
                    <a:pt x="17748" y="11245"/>
                    <a:pt x="17748" y="8874"/>
                  </a:cubicBezTo>
                  <a:cubicBezTo>
                    <a:pt x="17748" y="6503"/>
                    <a:pt x="16825" y="4276"/>
                    <a:pt x="15150" y="2598"/>
                  </a:cubicBezTo>
                  <a:cubicBezTo>
                    <a:pt x="13472" y="923"/>
                    <a:pt x="11245" y="0"/>
                    <a:pt x="8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40"/>
            <p:cNvSpPr/>
            <p:nvPr/>
          </p:nvSpPr>
          <p:spPr>
            <a:xfrm>
              <a:off x="1537271" y="1476632"/>
              <a:ext cx="224534" cy="209289"/>
            </a:xfrm>
            <a:custGeom>
              <a:avLst/>
              <a:gdLst/>
              <a:ahLst/>
              <a:cxnLst/>
              <a:rect l="l" t="t" r="r" b="b"/>
              <a:pathLst>
                <a:path w="10295" h="9596" extrusionOk="0">
                  <a:moveTo>
                    <a:pt x="5147" y="1143"/>
                  </a:moveTo>
                  <a:cubicBezTo>
                    <a:pt x="5946" y="1143"/>
                    <a:pt x="6708" y="1398"/>
                    <a:pt x="7335" y="1872"/>
                  </a:cubicBezTo>
                  <a:lnTo>
                    <a:pt x="2221" y="6986"/>
                  </a:lnTo>
                  <a:cubicBezTo>
                    <a:pt x="1747" y="6359"/>
                    <a:pt x="1492" y="5597"/>
                    <a:pt x="1492" y="4798"/>
                  </a:cubicBezTo>
                  <a:cubicBezTo>
                    <a:pt x="1492" y="2779"/>
                    <a:pt x="3128" y="1143"/>
                    <a:pt x="5147" y="1143"/>
                  </a:cubicBezTo>
                  <a:close/>
                  <a:moveTo>
                    <a:pt x="8073" y="2610"/>
                  </a:moveTo>
                  <a:cubicBezTo>
                    <a:pt x="9141" y="4033"/>
                    <a:pt x="9041" y="6071"/>
                    <a:pt x="7732" y="7383"/>
                  </a:cubicBezTo>
                  <a:cubicBezTo>
                    <a:pt x="7016" y="8098"/>
                    <a:pt x="6082" y="8453"/>
                    <a:pt x="5149" y="8453"/>
                  </a:cubicBezTo>
                  <a:cubicBezTo>
                    <a:pt x="4376" y="8453"/>
                    <a:pt x="3604" y="8209"/>
                    <a:pt x="2959" y="7724"/>
                  </a:cubicBezTo>
                  <a:lnTo>
                    <a:pt x="8073" y="2610"/>
                  </a:lnTo>
                  <a:close/>
                  <a:moveTo>
                    <a:pt x="9207" y="1"/>
                  </a:moveTo>
                  <a:lnTo>
                    <a:pt x="8078" y="1126"/>
                  </a:lnTo>
                  <a:cubicBezTo>
                    <a:pt x="7226" y="443"/>
                    <a:pt x="6187" y="99"/>
                    <a:pt x="5147" y="99"/>
                  </a:cubicBezTo>
                  <a:cubicBezTo>
                    <a:pt x="3946" y="99"/>
                    <a:pt x="2744" y="556"/>
                    <a:pt x="1825" y="1476"/>
                  </a:cubicBezTo>
                  <a:cubicBezTo>
                    <a:pt x="111" y="3190"/>
                    <a:pt x="0" y="5888"/>
                    <a:pt x="1475" y="7729"/>
                  </a:cubicBezTo>
                  <a:lnTo>
                    <a:pt x="350" y="8858"/>
                  </a:lnTo>
                  <a:lnTo>
                    <a:pt x="1087" y="9596"/>
                  </a:lnTo>
                  <a:lnTo>
                    <a:pt x="2216" y="8470"/>
                  </a:lnTo>
                  <a:cubicBezTo>
                    <a:pt x="3068" y="9154"/>
                    <a:pt x="4107" y="9497"/>
                    <a:pt x="5148" y="9497"/>
                  </a:cubicBezTo>
                  <a:cubicBezTo>
                    <a:pt x="6348" y="9497"/>
                    <a:pt x="7550" y="9040"/>
                    <a:pt x="8469" y="8120"/>
                  </a:cubicBezTo>
                  <a:cubicBezTo>
                    <a:pt x="10183" y="6407"/>
                    <a:pt x="10294" y="3708"/>
                    <a:pt x="8819" y="1867"/>
                  </a:cubicBezTo>
                  <a:lnTo>
                    <a:pt x="9945" y="738"/>
                  </a:lnTo>
                  <a:lnTo>
                    <a:pt x="9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 name="文本框 6"/>
          <p:cNvSpPr txBox="1"/>
          <p:nvPr/>
        </p:nvSpPr>
        <p:spPr>
          <a:xfrm>
            <a:off x="539750" y="1072515"/>
            <a:ext cx="7863840" cy="306705"/>
          </a:xfrm>
          <a:prstGeom prst="rect">
            <a:avLst/>
          </a:prstGeom>
          <a:noFill/>
        </p:spPr>
        <p:txBody>
          <a:bodyPr wrap="square" rtlCol="0">
            <a:spAutoFit/>
          </a:bodyPr>
          <a:lstStyle/>
          <a:p>
            <a:r>
              <a:rPr lang="zh-CN" altLang="en-US"/>
              <a:t>Method brief description</a:t>
            </a:r>
            <a:endParaRPr lang="zh-CN" altLang="en-US"/>
          </a:p>
        </p:txBody>
      </p:sp>
      <p:sp>
        <p:nvSpPr>
          <p:cNvPr id="2" name="文本框 0"/>
          <p:cNvSpPr txBox="1"/>
          <p:nvPr/>
        </p:nvSpPr>
        <p:spPr>
          <a:xfrm>
            <a:off x="860425" y="1388745"/>
            <a:ext cx="7575550" cy="2893100"/>
          </a:xfrm>
          <a:prstGeom prst="rect">
            <a:avLst/>
          </a:prstGeom>
          <a:noFill/>
        </p:spPr>
        <p:txBody>
          <a:bodyPr wrap="square" rtlCol="0">
            <a:spAutoFit/>
          </a:bodyPr>
          <a:lstStyle/>
          <a:p>
            <a:r>
              <a:rPr lang="zh-CN" altLang="en-US" dirty="0">
                <a:sym typeface="+mn-ea"/>
              </a:rPr>
              <a:t> ①</a:t>
            </a:r>
            <a:r>
              <a:rPr lang="en-US" altLang="zh-CN" dirty="0">
                <a:sym typeface="+mn-ea"/>
              </a:rPr>
              <a:t> </a:t>
            </a:r>
            <a:r>
              <a:rPr lang="zh-CN" altLang="en-US" dirty="0">
                <a:sym typeface="+mn-ea"/>
              </a:rPr>
              <a:t>Using Z-score standardization, the order of magnitude of all data is reduced to the same interval, which can reduce the shock of gradient descent during training.</a:t>
            </a:r>
            <a:endParaRPr lang="zh-CN" altLang="en-US" dirty="0"/>
          </a:p>
          <a:p>
            <a:r>
              <a:rPr lang="zh-CN" altLang="en-US" dirty="0">
                <a:sym typeface="+mn-ea"/>
              </a:rPr>
              <a:t>② Build a time slide window of length 40, reduce the data dimension and process one bit of data into grid data</a:t>
            </a:r>
            <a:endParaRPr lang="zh-CN" altLang="en-US" dirty="0"/>
          </a:p>
          <a:p>
            <a:r>
              <a:rPr lang="zh-CN" altLang="en-US" dirty="0">
                <a:sym typeface="+mn-ea"/>
              </a:rPr>
              <a:t>③ We </a:t>
            </a:r>
            <a:r>
              <a:rPr lang="en-US" altLang="zh-CN" dirty="0">
                <a:sym typeface="+mn-ea"/>
              </a:rPr>
              <a:t>use</a:t>
            </a:r>
            <a:r>
              <a:rPr lang="zh-CN" altLang="en-US" dirty="0">
                <a:sym typeface="+mn-ea"/>
              </a:rPr>
              <a:t> the CNN model and train the model in a loop. And using Adam optimization algorithm.</a:t>
            </a:r>
            <a:endParaRPr lang="zh-CN" altLang="en-US" dirty="0"/>
          </a:p>
          <a:p>
            <a:r>
              <a:rPr lang="en-US" altLang="zh-CN" dirty="0"/>
              <a:t> </a:t>
            </a:r>
            <a:r>
              <a:rPr lang="zh-CN" altLang="en-US" dirty="0">
                <a:sym typeface="+mn-ea"/>
              </a:rPr>
              <a:t>④ To prevent the model from falling into local minima, we adopt a learning rate decay strategy</a:t>
            </a:r>
            <a:r>
              <a:rPr lang="en-US" altLang="zh-CN" dirty="0">
                <a:sym typeface="+mn-ea"/>
              </a:rPr>
              <a:t>.</a:t>
            </a:r>
            <a:endParaRPr lang="zh-CN" altLang="en-US" dirty="0"/>
          </a:p>
          <a:p>
            <a:endParaRPr lang="zh-CN" altLang="en-US" dirty="0"/>
          </a:p>
          <a:p>
            <a:r>
              <a:rPr lang="zh-CN" altLang="en-US" dirty="0">
                <a:sym typeface="+mn-ea"/>
              </a:rPr>
              <a:t>Finally, we save the model parameters that perform best on the validation set and use Matplotlib to visualize training and validation losses, as well as trends in training and validation accuracy.</a:t>
            </a:r>
            <a:endParaRPr lang="zh-CN" altLang="en-US" dirty="0"/>
          </a:p>
          <a:p>
            <a:endParaRPr lang="zh-CN" altLang="en-US" dirty="0"/>
          </a:p>
        </p:txBody>
      </p:sp>
      <p:pic>
        <p:nvPicPr>
          <p:cNvPr id="4" name="图片 3"/>
          <p:cNvPicPr>
            <a:picLocks noChangeAspect="1"/>
          </p:cNvPicPr>
          <p:nvPr/>
        </p:nvPicPr>
        <p:blipFill>
          <a:blip r:embed="rId1" cstate="print">
            <a:extLst>
              <a:ext uri="{28A0092B-C50C-407E-A947-70E740481C1C}">
                <a14:useLocalDpi xmlns:a14="http://schemas.microsoft.com/office/drawing/2010/main" val="0"/>
              </a:ext>
            </a:extLst>
          </a:blip>
          <a:srcRect/>
          <a:stretch>
            <a:fillRect/>
          </a:stretch>
        </p:blipFill>
        <p:spPr bwMode="auto">
          <a:xfrm>
            <a:off x="3064854" y="1388745"/>
            <a:ext cx="4868112" cy="239704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40"/>
          <p:cNvSpPr txBox="1">
            <a:spLocks noGrp="1"/>
          </p:cNvSpPr>
          <p:nvPr>
            <p:ph type="title"/>
          </p:nvPr>
        </p:nvSpPr>
        <p:spPr>
          <a:xfrm>
            <a:off x="1026160" y="554990"/>
            <a:ext cx="6810375" cy="57277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400" dirty="0">
                <a:solidFill>
                  <a:schemeClr val="tx1"/>
                </a:solidFill>
                <a:sym typeface="Cousine" panose="02070409020205020404"/>
              </a:rPr>
              <a:t>T2:</a:t>
            </a:r>
            <a:r>
              <a:rPr lang="en-GB" sz="2400" dirty="0">
                <a:solidFill>
                  <a:schemeClr val="tx1"/>
                </a:solidFill>
                <a:sym typeface="Cousine" panose="02070409020205020404"/>
              </a:rPr>
              <a:t>Prediction of physiological </a:t>
            </a:r>
            <a:r>
              <a:rPr lang="en-GB" sz="2400" dirty="0">
                <a:solidFill>
                  <a:schemeClr val="tx1"/>
                </a:solidFill>
              </a:rPr>
              <a:t>data</a:t>
            </a:r>
            <a:endParaRPr lang="en-GB" altLang="en-GB" sz="2400" dirty="0">
              <a:solidFill>
                <a:schemeClr val="tx1"/>
              </a:solidFill>
              <a:sym typeface="Cousine" panose="02070409020205020404"/>
            </a:endParaRPr>
          </a:p>
        </p:txBody>
      </p:sp>
      <p:grpSp>
        <p:nvGrpSpPr>
          <p:cNvPr id="446" name="Google Shape;446;p40"/>
          <p:cNvGrpSpPr/>
          <p:nvPr/>
        </p:nvGrpSpPr>
        <p:grpSpPr>
          <a:xfrm>
            <a:off x="609266" y="690054"/>
            <a:ext cx="354821" cy="354821"/>
            <a:chOff x="1455985" y="1387734"/>
            <a:chExt cx="387106" cy="387106"/>
          </a:xfrm>
        </p:grpSpPr>
        <p:sp>
          <p:nvSpPr>
            <p:cNvPr id="447" name="Google Shape;447;p40"/>
            <p:cNvSpPr/>
            <p:nvPr/>
          </p:nvSpPr>
          <p:spPr>
            <a:xfrm>
              <a:off x="1455985" y="1387734"/>
              <a:ext cx="387106" cy="387106"/>
            </a:xfrm>
            <a:custGeom>
              <a:avLst/>
              <a:gdLst/>
              <a:ahLst/>
              <a:cxnLst/>
              <a:rect l="l" t="t" r="r" b="b"/>
              <a:pathLst>
                <a:path w="17749" h="17749" extrusionOk="0">
                  <a:moveTo>
                    <a:pt x="8874" y="1043"/>
                  </a:moveTo>
                  <a:cubicBezTo>
                    <a:pt x="13192" y="1043"/>
                    <a:pt x="16706" y="4556"/>
                    <a:pt x="16706" y="8874"/>
                  </a:cubicBezTo>
                  <a:cubicBezTo>
                    <a:pt x="16706" y="13192"/>
                    <a:pt x="13192" y="16706"/>
                    <a:pt x="8874" y="16706"/>
                  </a:cubicBezTo>
                  <a:cubicBezTo>
                    <a:pt x="4556" y="16706"/>
                    <a:pt x="1043" y="13192"/>
                    <a:pt x="1043" y="8874"/>
                  </a:cubicBezTo>
                  <a:cubicBezTo>
                    <a:pt x="1043" y="4556"/>
                    <a:pt x="4556" y="1043"/>
                    <a:pt x="8874" y="1043"/>
                  </a:cubicBezTo>
                  <a:close/>
                  <a:moveTo>
                    <a:pt x="8874" y="0"/>
                  </a:moveTo>
                  <a:cubicBezTo>
                    <a:pt x="6503" y="0"/>
                    <a:pt x="4276" y="923"/>
                    <a:pt x="2598" y="2598"/>
                  </a:cubicBezTo>
                  <a:cubicBezTo>
                    <a:pt x="923" y="4276"/>
                    <a:pt x="0" y="6503"/>
                    <a:pt x="0" y="8874"/>
                  </a:cubicBezTo>
                  <a:cubicBezTo>
                    <a:pt x="0" y="11245"/>
                    <a:pt x="923" y="13472"/>
                    <a:pt x="2598" y="15150"/>
                  </a:cubicBezTo>
                  <a:cubicBezTo>
                    <a:pt x="4276" y="16825"/>
                    <a:pt x="6503" y="17748"/>
                    <a:pt x="8874" y="17748"/>
                  </a:cubicBezTo>
                  <a:cubicBezTo>
                    <a:pt x="11245" y="17748"/>
                    <a:pt x="13472" y="16825"/>
                    <a:pt x="15150" y="15150"/>
                  </a:cubicBezTo>
                  <a:cubicBezTo>
                    <a:pt x="16825" y="13472"/>
                    <a:pt x="17748" y="11245"/>
                    <a:pt x="17748" y="8874"/>
                  </a:cubicBezTo>
                  <a:cubicBezTo>
                    <a:pt x="17748" y="6503"/>
                    <a:pt x="16825" y="4276"/>
                    <a:pt x="15150" y="2598"/>
                  </a:cubicBezTo>
                  <a:cubicBezTo>
                    <a:pt x="13472" y="923"/>
                    <a:pt x="11245" y="0"/>
                    <a:pt x="88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448" name="Google Shape;448;p40"/>
            <p:cNvSpPr/>
            <p:nvPr/>
          </p:nvSpPr>
          <p:spPr>
            <a:xfrm>
              <a:off x="1537271" y="1476632"/>
              <a:ext cx="224534" cy="209289"/>
            </a:xfrm>
            <a:custGeom>
              <a:avLst/>
              <a:gdLst/>
              <a:ahLst/>
              <a:cxnLst/>
              <a:rect l="l" t="t" r="r" b="b"/>
              <a:pathLst>
                <a:path w="10295" h="9596" extrusionOk="0">
                  <a:moveTo>
                    <a:pt x="5147" y="1143"/>
                  </a:moveTo>
                  <a:cubicBezTo>
                    <a:pt x="5946" y="1143"/>
                    <a:pt x="6708" y="1398"/>
                    <a:pt x="7335" y="1872"/>
                  </a:cubicBezTo>
                  <a:lnTo>
                    <a:pt x="2221" y="6986"/>
                  </a:lnTo>
                  <a:cubicBezTo>
                    <a:pt x="1747" y="6359"/>
                    <a:pt x="1492" y="5597"/>
                    <a:pt x="1492" y="4798"/>
                  </a:cubicBezTo>
                  <a:cubicBezTo>
                    <a:pt x="1492" y="2779"/>
                    <a:pt x="3128" y="1143"/>
                    <a:pt x="5147" y="1143"/>
                  </a:cubicBezTo>
                  <a:close/>
                  <a:moveTo>
                    <a:pt x="8073" y="2610"/>
                  </a:moveTo>
                  <a:cubicBezTo>
                    <a:pt x="9141" y="4033"/>
                    <a:pt x="9041" y="6071"/>
                    <a:pt x="7732" y="7383"/>
                  </a:cubicBezTo>
                  <a:cubicBezTo>
                    <a:pt x="7016" y="8098"/>
                    <a:pt x="6082" y="8453"/>
                    <a:pt x="5149" y="8453"/>
                  </a:cubicBezTo>
                  <a:cubicBezTo>
                    <a:pt x="4376" y="8453"/>
                    <a:pt x="3604" y="8209"/>
                    <a:pt x="2959" y="7724"/>
                  </a:cubicBezTo>
                  <a:lnTo>
                    <a:pt x="8073" y="2610"/>
                  </a:lnTo>
                  <a:close/>
                  <a:moveTo>
                    <a:pt x="9207" y="1"/>
                  </a:moveTo>
                  <a:lnTo>
                    <a:pt x="8078" y="1126"/>
                  </a:lnTo>
                  <a:cubicBezTo>
                    <a:pt x="7226" y="443"/>
                    <a:pt x="6187" y="99"/>
                    <a:pt x="5147" y="99"/>
                  </a:cubicBezTo>
                  <a:cubicBezTo>
                    <a:pt x="3946" y="99"/>
                    <a:pt x="2744" y="556"/>
                    <a:pt x="1825" y="1476"/>
                  </a:cubicBezTo>
                  <a:cubicBezTo>
                    <a:pt x="111" y="3190"/>
                    <a:pt x="0" y="5888"/>
                    <a:pt x="1475" y="7729"/>
                  </a:cubicBezTo>
                  <a:lnTo>
                    <a:pt x="350" y="8858"/>
                  </a:lnTo>
                  <a:lnTo>
                    <a:pt x="1087" y="9596"/>
                  </a:lnTo>
                  <a:lnTo>
                    <a:pt x="2216" y="8470"/>
                  </a:lnTo>
                  <a:cubicBezTo>
                    <a:pt x="3068" y="9154"/>
                    <a:pt x="4107" y="9497"/>
                    <a:pt x="5148" y="9497"/>
                  </a:cubicBezTo>
                  <a:cubicBezTo>
                    <a:pt x="6348" y="9497"/>
                    <a:pt x="7550" y="9040"/>
                    <a:pt x="8469" y="8120"/>
                  </a:cubicBezTo>
                  <a:cubicBezTo>
                    <a:pt x="10183" y="6407"/>
                    <a:pt x="10294" y="3708"/>
                    <a:pt x="8819" y="1867"/>
                  </a:cubicBezTo>
                  <a:lnTo>
                    <a:pt x="9945" y="738"/>
                  </a:lnTo>
                  <a:lnTo>
                    <a:pt x="92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 name="文本框 6"/>
          <p:cNvSpPr txBox="1"/>
          <p:nvPr/>
        </p:nvSpPr>
        <p:spPr>
          <a:xfrm>
            <a:off x="539750" y="1072515"/>
            <a:ext cx="7863840" cy="306705"/>
          </a:xfrm>
          <a:prstGeom prst="rect">
            <a:avLst/>
          </a:prstGeom>
          <a:noFill/>
        </p:spPr>
        <p:txBody>
          <a:bodyPr wrap="square" rtlCol="0">
            <a:spAutoFit/>
          </a:bodyPr>
          <a:lstStyle/>
          <a:p>
            <a:r>
              <a:rPr lang="zh-CN" altLang="en-US"/>
              <a:t>Method brief description</a:t>
            </a:r>
            <a:endParaRPr lang="zh-CN" altLang="en-US"/>
          </a:p>
        </p:txBody>
      </p:sp>
      <p:sp>
        <p:nvSpPr>
          <p:cNvPr id="2" name="文本框 1"/>
          <p:cNvSpPr txBox="1"/>
          <p:nvPr/>
        </p:nvSpPr>
        <p:spPr>
          <a:xfrm>
            <a:off x="1026160" y="1522095"/>
            <a:ext cx="7147560" cy="1384995"/>
          </a:xfrm>
          <a:prstGeom prst="rect">
            <a:avLst/>
          </a:prstGeom>
          <a:noFill/>
        </p:spPr>
        <p:txBody>
          <a:bodyPr wrap="square" rtlCol="0">
            <a:spAutoFit/>
          </a:bodyPr>
          <a:lstStyle/>
          <a:p>
            <a:r>
              <a:rPr lang="zh-CN" altLang="en-US" dirty="0"/>
              <a:t>A deep learning model based on Long short-term memory Network (LSTM) was constructed to predict physiological parameters, including oxygen saturation, heart rate, and body temperature.</a:t>
            </a:r>
            <a:endParaRPr lang="zh-CN" altLang="en-US" dirty="0"/>
          </a:p>
          <a:p>
            <a:r>
              <a:rPr lang="zh-CN" altLang="en-US" dirty="0"/>
              <a:t>First, we design</a:t>
            </a:r>
            <a:r>
              <a:rPr lang="en-US" altLang="zh-CN" dirty="0"/>
              <a:t>ed</a:t>
            </a:r>
            <a:r>
              <a:rPr lang="zh-CN" altLang="en-US" dirty="0"/>
              <a:t> a model structure with two LSTM layers and one fully connected layer,</a:t>
            </a:r>
            <a:endParaRPr lang="zh-CN" altLang="en-US" dirty="0"/>
          </a:p>
          <a:p>
            <a:r>
              <a:rPr lang="en-US" altLang="zh-CN" dirty="0" err="1"/>
              <a:t>Sencondly</a:t>
            </a:r>
            <a:r>
              <a:rPr lang="en-US" altLang="zh-CN" dirty="0"/>
              <a:t>,</a:t>
            </a:r>
            <a:r>
              <a:rPr lang="zh-CN" altLang="en-US" dirty="0"/>
              <a:t> </a:t>
            </a:r>
            <a:r>
              <a:rPr lang="en-US" altLang="zh-CN" dirty="0"/>
              <a:t>we</a:t>
            </a:r>
            <a:r>
              <a:rPr lang="zh-CN" altLang="en-US" dirty="0"/>
              <a:t> introduce</a:t>
            </a:r>
            <a:r>
              <a:rPr lang="en-US" altLang="zh-CN" dirty="0"/>
              <a:t>d</a:t>
            </a:r>
            <a:r>
              <a:rPr lang="zh-CN" altLang="en-US" dirty="0"/>
              <a:t> regularization through the Dropout layer to improve the model's generalization performance. </a:t>
            </a:r>
            <a:endParaRPr lang="zh-CN" altLang="en-US" dirty="0"/>
          </a:p>
        </p:txBody>
      </p:sp>
      <p:pic>
        <p:nvPicPr>
          <p:cNvPr id="3" name="图片 2"/>
          <p:cNvPicPr>
            <a:picLocks noChangeAspect="1"/>
          </p:cNvPicPr>
          <p:nvPr/>
        </p:nvPicPr>
        <p:blipFill>
          <a:blip r:embed="rId1"/>
          <a:stretch>
            <a:fillRect/>
          </a:stretch>
        </p:blipFill>
        <p:spPr>
          <a:xfrm>
            <a:off x="2516686" y="472251"/>
            <a:ext cx="3521056" cy="3484681"/>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KSO_WM_BEAUTIFY_FLAG" val=""/>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BEAUTIFY_FLAG" val=""/>
</p:tagLst>
</file>

<file path=ppt/tags/tag13.xml><?xml version="1.0" encoding="utf-8"?>
<p:tagLst xmlns:p="http://schemas.openxmlformats.org/presentationml/2006/main">
  <p:tag name="KSO_WM_BEAUTIFY_FLAG" val=""/>
</p:tagLst>
</file>

<file path=ppt/tags/tag14.xml><?xml version="1.0" encoding="utf-8"?>
<p:tagLst xmlns:p="http://schemas.openxmlformats.org/presentationml/2006/main">
  <p:tag name="KSO_WM_BEAUTIFY_FLAG" val=""/>
</p:tagLst>
</file>

<file path=ppt/tags/tag15.xml><?xml version="1.0" encoding="utf-8"?>
<p:tagLst xmlns:p="http://schemas.openxmlformats.org/presentationml/2006/main">
  <p:tag name="KSO_WM_BEAUTIFY_FLAG" val=""/>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KSO_WM_BEAUTIFY_FLAG" val=""/>
</p:tagLst>
</file>

<file path=ppt/tags/tag29.xml><?xml version="1.0" encoding="utf-8"?>
<p:tagLst xmlns:p="http://schemas.openxmlformats.org/presentationml/2006/main">
  <p:tag name="KSO_WM_BEAUTIFY_FLAG" val=""/>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KSO_WM_BEAUTIFY_FLAG" val=""/>
</p:tagLst>
</file>

<file path=ppt/tags/tag31.xml><?xml version="1.0" encoding="utf-8"?>
<p:tagLst xmlns:p="http://schemas.openxmlformats.org/presentationml/2006/main">
  <p:tag name="KSO_WM_BEAUTIFY_FLAG" val=""/>
</p:tagLst>
</file>

<file path=ppt/tags/tag32.xml><?xml version="1.0" encoding="utf-8"?>
<p:tagLst xmlns:p="http://schemas.openxmlformats.org/presentationml/2006/main">
  <p:tag name="KSO_WM_BEAUTIFY_FLAG" val=""/>
</p:tagLst>
</file>

<file path=ppt/tags/tag33.xml><?xml version="1.0" encoding="utf-8"?>
<p:tagLst xmlns:p="http://schemas.openxmlformats.org/presentationml/2006/main">
  <p:tag name="KSO_WM_BEAUTIFY_FLAG" val=""/>
</p:tagLst>
</file>

<file path=ppt/tags/tag34.xml><?xml version="1.0" encoding="utf-8"?>
<p:tagLst xmlns:p="http://schemas.openxmlformats.org/presentationml/2006/main">
  <p:tag name="KSO_WM_BEAUTIFY_FLAG" val=""/>
</p:tagLst>
</file>

<file path=ppt/tags/tag35.xml><?xml version="1.0" encoding="utf-8"?>
<p:tagLst xmlns:p="http://schemas.openxmlformats.org/presentationml/2006/main">
  <p:tag name="KSO_WM_BEAUTIFY_FLAG" val=""/>
</p:tagLst>
</file>

<file path=ppt/tags/tag36.xml><?xml version="1.0" encoding="utf-8"?>
<p:tagLst xmlns:p="http://schemas.openxmlformats.org/presentationml/2006/main">
  <p:tag name="KSO_WM_BEAUTIFY_FLAG" val=""/>
</p:tagLst>
</file>

<file path=ppt/tags/tag37.xml><?xml version="1.0" encoding="utf-8"?>
<p:tagLst xmlns:p="http://schemas.openxmlformats.org/presentationml/2006/main">
  <p:tag name="KSO_WM_BEAUTIFY_FLAG" val=""/>
</p:tagLst>
</file>

<file path=ppt/tags/tag38.xml><?xml version="1.0" encoding="utf-8"?>
<p:tagLst xmlns:p="http://schemas.openxmlformats.org/presentationml/2006/main">
  <p:tag name="KSO_WM_BEAUTIFY_FLAG" val=""/>
</p:tagLst>
</file>

<file path=ppt/tags/tag39.xml><?xml version="1.0" encoding="utf-8"?>
<p:tagLst xmlns:p="http://schemas.openxmlformats.org/presentationml/2006/main">
  <p:tag name="COMMONDATA" val="eyJoZGlkIjoiN2JhODE4ZDhlYzJmNDNlMDc1ZjlmNDhiN2MxMzRkNjMifQ=="/>
</p:tagLst>
</file>

<file path=ppt/tags/tag4.xml><?xml version="1.0" encoding="utf-8"?>
<p:tagLst xmlns:p="http://schemas.openxmlformats.org/presentationml/2006/main">
  <p:tag name="KSO_WM_BEAUTIFY_FLAG" val=""/>
</p:tagLst>
</file>

<file path=ppt/tags/tag5.xml><?xml version="1.0" encoding="utf-8"?>
<p:tagLst xmlns:p="http://schemas.openxmlformats.org/presentationml/2006/main">
  <p:tag name="KSO_WM_BEAUTIFY_FLAG" val=""/>
</p:tagLst>
</file>

<file path=ppt/tags/tag6.xml><?xml version="1.0" encoding="utf-8"?>
<p:tagLst xmlns:p="http://schemas.openxmlformats.org/presentationml/2006/main">
  <p:tag name="KSO_WM_BEAUTIFY_FLAG" val=""/>
</p:tagLst>
</file>

<file path=ppt/tags/tag7.xml><?xml version="1.0" encoding="utf-8"?>
<p:tagLst xmlns:p="http://schemas.openxmlformats.org/presentationml/2006/main">
  <p:tag name="KSO_WM_BEAUTIFY_FLAG" val=""/>
</p:tagLst>
</file>

<file path=ppt/tags/tag8.xml><?xml version="1.0" encoding="utf-8"?>
<p:tagLst xmlns:p="http://schemas.openxmlformats.org/presentationml/2006/main">
  <p:tag name="KSO_WM_BEAUTIFY_FLAG" val=""/>
</p:tagLst>
</file>

<file path=ppt/tags/tag9.xml><?xml version="1.0" encoding="utf-8"?>
<p:tagLst xmlns:p="http://schemas.openxmlformats.org/presentationml/2006/main">
  <p:tag name="KSO_WM_BEAUTIFY_FLAG" val=""/>
</p:tagLst>
</file>

<file path=ppt/theme/theme1.xml><?xml version="1.0" encoding="utf-8"?>
<a:theme xmlns:a="http://schemas.openxmlformats.org/drawingml/2006/main" name="Maths and Calculus Academy by Slidesgo">
  <a:themeElements>
    <a:clrScheme name="Simple Light">
      <a:dk1>
        <a:srgbClr val="030909"/>
      </a:dk1>
      <a:lt1>
        <a:srgbClr val="D2D6D8"/>
      </a:lt1>
      <a:dk2>
        <a:srgbClr val="0257A3"/>
      </a:dk2>
      <a:lt2>
        <a:srgbClr val="E31A1C"/>
      </a:lt2>
      <a:accent1>
        <a:srgbClr val="E0B818"/>
      </a:accent1>
      <a:accent2>
        <a:srgbClr val="FFFFFF"/>
      </a:accent2>
      <a:accent3>
        <a:srgbClr val="FFFFFF"/>
      </a:accent3>
      <a:accent4>
        <a:srgbClr val="FFFFFF"/>
      </a:accent4>
      <a:accent5>
        <a:srgbClr val="FFFFFF"/>
      </a:accent5>
      <a:accent6>
        <a:srgbClr val="FFFFFF"/>
      </a:accent6>
      <a:hlink>
        <a:srgbClr val="03090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12395</Words>
  <Application>WPS 演示</Application>
  <PresentationFormat>全屏显示(16:9)</PresentationFormat>
  <Paragraphs>520</Paragraphs>
  <Slides>50</Slides>
  <Notes>49</Notes>
  <HiddenSlides>0</HiddenSlides>
  <MMClips>0</MMClips>
  <ScaleCrop>false</ScaleCrop>
  <HeadingPairs>
    <vt:vector size="6" baseType="variant">
      <vt:variant>
        <vt:lpstr>已用的字体</vt:lpstr>
      </vt:variant>
      <vt:variant>
        <vt:i4>20</vt:i4>
      </vt:variant>
      <vt:variant>
        <vt:lpstr>主题</vt:lpstr>
      </vt:variant>
      <vt:variant>
        <vt:i4>3</vt:i4>
      </vt:variant>
      <vt:variant>
        <vt:lpstr>幻灯片标题</vt:lpstr>
      </vt:variant>
      <vt:variant>
        <vt:i4>50</vt:i4>
      </vt:variant>
    </vt:vector>
  </HeadingPairs>
  <TitlesOfParts>
    <vt:vector size="73" baseType="lpstr">
      <vt:lpstr>Arial</vt:lpstr>
      <vt:lpstr>宋体</vt:lpstr>
      <vt:lpstr>Wingdings</vt:lpstr>
      <vt:lpstr>Arial</vt:lpstr>
      <vt:lpstr>Cousine</vt:lpstr>
      <vt:lpstr>Baumans</vt:lpstr>
      <vt:lpstr>Yu Gothic UI</vt:lpstr>
      <vt:lpstr>Kanit</vt:lpstr>
      <vt:lpstr>DM Sans</vt:lpstr>
      <vt:lpstr>Montserrat</vt:lpstr>
      <vt:lpstr>Proxima Nova</vt:lpstr>
      <vt:lpstr>幼圆</vt:lpstr>
      <vt:lpstr>微软雅黑</vt:lpstr>
      <vt:lpstr>Arial Unicode MS</vt:lpstr>
      <vt:lpstr>Consolas</vt:lpstr>
      <vt:lpstr>Carme</vt:lpstr>
      <vt:lpstr>Lato</vt:lpstr>
      <vt:lpstr>Calibri</vt:lpstr>
      <vt:lpstr>Amatic SC</vt:lpstr>
      <vt:lpstr>Roboto Medium</vt:lpstr>
      <vt:lpstr>Maths and Calculus Academy by Slidesgo</vt:lpstr>
      <vt:lpstr>Slidesgo Final Pages</vt:lpstr>
      <vt:lpstr>Slidesgo Final Pages</vt:lpstr>
      <vt:lpstr>Signal Processing for Healthcare Monitoring Based on LSTM and CNN</vt:lpstr>
      <vt:lpstr>02</vt:lpstr>
      <vt:lpstr>Background</vt:lpstr>
      <vt:lpstr>The ultimate goal of methodology</vt:lpstr>
      <vt:lpstr>Literature Review</vt:lpstr>
      <vt:lpstr>Methodology</vt:lpstr>
      <vt:lpstr>Data processing</vt:lpstr>
      <vt:lpstr>T1: Classification of mental states</vt:lpstr>
      <vt:lpstr>T2:Prediction of physiological data</vt:lpstr>
      <vt:lpstr>T3:Prediction of heart disease</vt:lpstr>
      <vt:lpstr>Choice index: Based on the comprehensive consideration of F1 score and AUC score</vt:lpstr>
      <vt:lpstr>Prediction of heart disease</vt:lpstr>
      <vt:lpstr>Thank You</vt:lpstr>
      <vt:lpstr>Optimization Methods</vt:lpstr>
      <vt:lpstr>Our mission and vision</vt:lpstr>
      <vt:lpstr>Our values</vt:lpstr>
      <vt:lpstr>75%</vt:lpstr>
      <vt:lpstr>98,300,000</vt:lpstr>
      <vt:lpstr>Awesome words</vt:lpstr>
      <vt:lpstr>A picture is worth a thousand words</vt:lpstr>
      <vt:lpstr>the concept</vt:lpstr>
      <vt:lpstr>Jupiter</vt:lpstr>
      <vt:lpstr>Jupiter</vt:lpstr>
      <vt:lpstr>Mockups</vt:lpstr>
      <vt:lpstr>Our teachers</vt:lpstr>
      <vt:lpstr>Our goals</vt:lpstr>
      <vt:lpstr>Student progress</vt:lpstr>
      <vt:lpstr>Our learning cycle</vt:lpstr>
      <vt:lpstr>Special reminders</vt:lpstr>
      <vt:lpstr>Thanks!</vt:lpstr>
      <vt:lpstr>Icons</vt:lpstr>
      <vt:lpstr>Resources</vt:lpstr>
      <vt:lpstr>Instructions for use</vt:lpstr>
      <vt:lpstr>Instructions for use (premium users)</vt:lpstr>
      <vt:lpstr>Fonts &amp; colors used</vt:lpstr>
      <vt:lpstr>Storyset</vt:lpstr>
      <vt:lpstr>Use our editable graphic resources...</vt:lpstr>
      <vt:lpstr>PowerPoint 演示文稿</vt:lpstr>
      <vt:lpstr>PowerPoint 演示文稿</vt:lpstr>
      <vt:lpstr>PowerPoint 演示文稿</vt:lpstr>
      <vt:lpstr>PowerPoint 演示文稿</vt:lpstr>
      <vt:lpstr>PowerPoint 演示文稿</vt:lpstr>
      <vt:lpstr>...and our sets of editable icons</vt:lpstr>
      <vt:lpstr>Medical Icons</vt:lpstr>
      <vt:lpstr>Teamwork Icons</vt:lpstr>
      <vt:lpstr>Avatar Icons</vt:lpstr>
      <vt:lpstr>Performing Arts Icons</vt:lpstr>
      <vt:lpstr>Nature Icons</vt:lpstr>
      <vt:lpstr>SEO &amp; Marketing Icons</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Signal Processing for Healthcare Monitoring Based on LSTM and ADAM</dc:title>
  <dc:creator/>
  <cp:lastModifiedBy>searing</cp:lastModifiedBy>
  <cp:revision>8</cp:revision>
  <dcterms:created xsi:type="dcterms:W3CDTF">2023-12-08T08:08:00Z</dcterms:created>
  <dcterms:modified xsi:type="dcterms:W3CDTF">2023-12-08T14:43:55Z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B5582A582C484B97B0AC526AA27B4877_12</vt:lpwstr>
  </property>
  <property fmtid="{D5CDD505-2E9C-101B-9397-08002B2CF9AE}" pid="3" name="KSOProductBuildVer">
    <vt:lpwstr>2052-12.1.0.15990</vt:lpwstr>
  </property>
</Properties>
</file>